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56" r:id="rId3"/>
    <p:sldId id="258" r:id="rId4"/>
    <p:sldId id="263" r:id="rId5"/>
    <p:sldId id="272" r:id="rId6"/>
    <p:sldId id="264" r:id="rId7"/>
    <p:sldId id="262" r:id="rId8"/>
    <p:sldId id="269" r:id="rId9"/>
    <p:sldId id="271" r:id="rId10"/>
    <p:sldId id="266" r:id="rId11"/>
    <p:sldId id="267" r:id="rId12"/>
    <p:sldId id="261" r:id="rId13"/>
    <p:sldId id="260" r:id="rId14"/>
  </p:sldIdLst>
  <p:sldSz cx="9144000" cy="6858000" type="letter"/>
  <p:notesSz cx="7315200" cy="96012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ime Blue" initials="PB" lastIdx="1" clrIdx="0">
    <p:extLst>
      <p:ext uri="{19B8F6BF-5375-455C-9EA6-DF929625EA0E}">
        <p15:presenceInfo xmlns:p15="http://schemas.microsoft.com/office/powerpoint/2012/main" xmlns="" userId="c7dcb499eef3174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1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6.png"/><Relationship Id="rId4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6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46FA4F-1711-414E-AA1A-DF36EC07396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accent0_3" csCatId="mainScheme" phldr="1"/>
      <dgm:spPr/>
      <dgm:t>
        <a:bodyPr/>
        <a:lstStyle/>
        <a:p>
          <a:endParaRPr lang="en-US"/>
        </a:p>
      </dgm:t>
    </dgm:pt>
    <dgm:pt modelId="{ECCBD5AF-064B-46CD-A3B7-9768B04625D7}">
      <dgm:prSet/>
      <dgm:spPr/>
      <dgm:t>
        <a:bodyPr/>
        <a:lstStyle/>
        <a:p>
          <a:pPr>
            <a:lnSpc>
              <a:spcPct val="100000"/>
            </a:lnSpc>
          </a:pPr>
          <a:r>
            <a:rPr lang="es-MX" noProof="0" dirty="0"/>
            <a:t>Nuestro</a:t>
          </a:r>
          <a:r>
            <a:rPr lang="en-US" dirty="0"/>
            <a:t> </a:t>
          </a:r>
          <a:r>
            <a:rPr lang="es-MX" noProof="0" dirty="0"/>
            <a:t>producto</a:t>
          </a:r>
          <a:r>
            <a:rPr lang="en-US" dirty="0"/>
            <a:t> es </a:t>
          </a:r>
          <a:r>
            <a:rPr lang="en-US" dirty="0" err="1"/>
            <a:t>fabricado</a:t>
          </a:r>
          <a:r>
            <a:rPr lang="en-US" dirty="0"/>
            <a:t> con la </a:t>
          </a:r>
          <a:r>
            <a:rPr lang="en-US" dirty="0" err="1"/>
            <a:t>tecnología</a:t>
          </a:r>
          <a:r>
            <a:rPr lang="en-US" dirty="0"/>
            <a:t> </a:t>
          </a:r>
          <a:r>
            <a:rPr lang="en-US" dirty="0" err="1"/>
            <a:t>más</a:t>
          </a:r>
          <a:r>
            <a:rPr lang="en-US" dirty="0"/>
            <a:t> </a:t>
          </a:r>
          <a:r>
            <a:rPr lang="en-US" dirty="0" err="1"/>
            <a:t>avanzada</a:t>
          </a:r>
          <a:r>
            <a:rPr lang="en-US" dirty="0"/>
            <a:t> y con el </a:t>
          </a:r>
          <a:r>
            <a:rPr lang="en-US" dirty="0" err="1"/>
            <a:t>mejor</a:t>
          </a:r>
          <a:r>
            <a:rPr lang="en-US" dirty="0"/>
            <a:t> control de </a:t>
          </a:r>
          <a:r>
            <a:rPr lang="en-US" dirty="0" err="1"/>
            <a:t>calidad</a:t>
          </a:r>
          <a:r>
            <a:rPr lang="en-US" dirty="0"/>
            <a:t>.</a:t>
          </a:r>
        </a:p>
      </dgm:t>
    </dgm:pt>
    <dgm:pt modelId="{82194E53-CF5D-4591-9034-91426DFA8F69}" type="parTrans" cxnId="{944D026E-1073-4E9F-B06B-B7B64D4E321A}">
      <dgm:prSet/>
      <dgm:spPr/>
      <dgm:t>
        <a:bodyPr/>
        <a:lstStyle/>
        <a:p>
          <a:endParaRPr lang="en-US"/>
        </a:p>
      </dgm:t>
    </dgm:pt>
    <dgm:pt modelId="{243E180A-CA05-4963-B0FF-79E355E931D0}" type="sibTrans" cxnId="{944D026E-1073-4E9F-B06B-B7B64D4E321A}">
      <dgm:prSet/>
      <dgm:spPr/>
      <dgm:t>
        <a:bodyPr/>
        <a:lstStyle/>
        <a:p>
          <a:endParaRPr lang="en-US"/>
        </a:p>
      </dgm:t>
    </dgm:pt>
    <dgm:pt modelId="{AC1018BB-7E35-45B9-A323-AF7FA7E31CA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PRIME BLUE DEF, </a:t>
          </a:r>
          <a:r>
            <a:rPr lang="en-US" dirty="0" err="1"/>
            <a:t>está</a:t>
          </a:r>
          <a:r>
            <a:rPr lang="en-US" dirty="0"/>
            <a:t> </a:t>
          </a:r>
          <a:r>
            <a:rPr lang="en-US" dirty="0" err="1" smtClean="0"/>
            <a:t>incluída</a:t>
          </a:r>
          <a:r>
            <a:rPr lang="en-US" dirty="0" smtClean="0"/>
            <a:t>  </a:t>
          </a:r>
          <a:r>
            <a:rPr lang="en-US" dirty="0"/>
            <a:t>en el </a:t>
          </a:r>
          <a:r>
            <a:rPr lang="en-US" dirty="0" err="1"/>
            <a:t>certificado</a:t>
          </a:r>
          <a:r>
            <a:rPr lang="en-US" dirty="0"/>
            <a:t> API de Blue Sky.</a:t>
          </a:r>
        </a:p>
      </dgm:t>
    </dgm:pt>
    <dgm:pt modelId="{417BDE91-01C7-4C2D-AEFB-8B0848A66743}" type="parTrans" cxnId="{20C3740E-8E0C-4234-AEEA-730BDDB95C80}">
      <dgm:prSet/>
      <dgm:spPr/>
      <dgm:t>
        <a:bodyPr/>
        <a:lstStyle/>
        <a:p>
          <a:endParaRPr lang="en-US"/>
        </a:p>
      </dgm:t>
    </dgm:pt>
    <dgm:pt modelId="{BE95B4ED-9CE1-4832-9357-2F9090072542}" type="sibTrans" cxnId="{20C3740E-8E0C-4234-AEEA-730BDDB95C80}">
      <dgm:prSet/>
      <dgm:spPr/>
      <dgm:t>
        <a:bodyPr/>
        <a:lstStyle/>
        <a:p>
          <a:endParaRPr lang="en-US"/>
        </a:p>
      </dgm:t>
    </dgm:pt>
    <dgm:pt modelId="{0B267648-EFB6-4B63-BF84-9D77E5BDA56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Tenemos</a:t>
          </a:r>
          <a:r>
            <a:rPr lang="en-US" dirty="0"/>
            <a:t> un </a:t>
          </a:r>
          <a:r>
            <a:rPr lang="en-US" dirty="0" err="1"/>
            <a:t>programa</a:t>
          </a:r>
          <a:r>
            <a:rPr lang="en-US" dirty="0"/>
            <a:t> de </a:t>
          </a:r>
          <a:r>
            <a:rPr lang="en-US" dirty="0" err="1"/>
            <a:t>monitoreo</a:t>
          </a:r>
          <a:r>
            <a:rPr lang="en-US" dirty="0"/>
            <a:t> de </a:t>
          </a:r>
          <a:r>
            <a:rPr lang="en-US" dirty="0" err="1"/>
            <a:t>calidad</a:t>
          </a:r>
          <a:r>
            <a:rPr lang="en-US" dirty="0"/>
            <a:t> con los </a:t>
          </a:r>
          <a:r>
            <a:rPr lang="en-US" dirty="0" err="1"/>
            <a:t>mejores</a:t>
          </a:r>
          <a:r>
            <a:rPr lang="en-US" dirty="0"/>
            <a:t> </a:t>
          </a:r>
          <a:r>
            <a:rPr lang="en-US" dirty="0" err="1"/>
            <a:t>laboratorios</a:t>
          </a:r>
          <a:r>
            <a:rPr lang="en-US" dirty="0"/>
            <a:t> de </a:t>
          </a:r>
          <a:r>
            <a:rPr lang="en-US" dirty="0" err="1"/>
            <a:t>Estados</a:t>
          </a:r>
          <a:r>
            <a:rPr lang="en-US" dirty="0"/>
            <a:t> Unidos.</a:t>
          </a:r>
        </a:p>
      </dgm:t>
    </dgm:pt>
    <dgm:pt modelId="{186C2BEE-3CFF-45F4-B34B-AA9CC37C8ED1}" type="parTrans" cxnId="{09A74261-F71B-4D75-925D-D19B8A94C27A}">
      <dgm:prSet/>
      <dgm:spPr/>
      <dgm:t>
        <a:bodyPr/>
        <a:lstStyle/>
        <a:p>
          <a:endParaRPr lang="en-US"/>
        </a:p>
      </dgm:t>
    </dgm:pt>
    <dgm:pt modelId="{DFA4F1B7-BEFE-44DE-9E6B-896198AEBF7E}" type="sibTrans" cxnId="{09A74261-F71B-4D75-925D-D19B8A94C27A}">
      <dgm:prSet/>
      <dgm:spPr/>
      <dgm:t>
        <a:bodyPr/>
        <a:lstStyle/>
        <a:p>
          <a:endParaRPr lang="en-US"/>
        </a:p>
      </dgm:t>
    </dgm:pt>
    <dgm:pt modelId="{3A97F252-1882-48B3-BE46-3A825B4802A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Cumplimos</a:t>
          </a:r>
          <a:r>
            <a:rPr lang="en-US" dirty="0"/>
            <a:t> con las </a:t>
          </a:r>
          <a:r>
            <a:rPr lang="en-US" dirty="0" err="1"/>
            <a:t>normas</a:t>
          </a:r>
          <a:r>
            <a:rPr lang="en-US" dirty="0"/>
            <a:t> de la ISO 22241, </a:t>
          </a:r>
          <a:r>
            <a:rPr lang="en-US" dirty="0" err="1"/>
            <a:t>Licencia</a:t>
          </a:r>
          <a:r>
            <a:rPr lang="en-US" dirty="0"/>
            <a:t> API  y la Norma Mexicana </a:t>
          </a:r>
          <a:r>
            <a:rPr lang="en-US" dirty="0" smtClean="0"/>
            <a:t>NOM </a:t>
          </a:r>
          <a:r>
            <a:rPr lang="en-US" dirty="0"/>
            <a:t>044.</a:t>
          </a:r>
        </a:p>
      </dgm:t>
    </dgm:pt>
    <dgm:pt modelId="{5B380EFD-656B-48C8-B310-6C93476DF4E0}" type="parTrans" cxnId="{4DCB13F6-5C72-4D29-B35F-B28BAAE901D6}">
      <dgm:prSet/>
      <dgm:spPr/>
      <dgm:t>
        <a:bodyPr/>
        <a:lstStyle/>
        <a:p>
          <a:endParaRPr lang="en-US"/>
        </a:p>
      </dgm:t>
    </dgm:pt>
    <dgm:pt modelId="{F0EC8AF5-5352-4031-9EE1-64A87D08B81A}" type="sibTrans" cxnId="{4DCB13F6-5C72-4D29-B35F-B28BAAE901D6}">
      <dgm:prSet/>
      <dgm:spPr/>
      <dgm:t>
        <a:bodyPr/>
        <a:lstStyle/>
        <a:p>
          <a:endParaRPr lang="en-US"/>
        </a:p>
      </dgm:t>
    </dgm:pt>
    <dgm:pt modelId="{B1964A27-CA62-45B8-AFEC-79547A3EBF24}" type="pres">
      <dgm:prSet presAssocID="{0546FA4F-1711-414E-AA1A-DF36EC07396B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B9C307EC-3256-4D7A-978C-D4EDE9142115}" type="pres">
      <dgm:prSet presAssocID="{ECCBD5AF-064B-46CD-A3B7-9768B04625D7}" presName="compNode" presStyleCnt="0"/>
      <dgm:spPr/>
    </dgm:pt>
    <dgm:pt modelId="{1EE2356A-4084-4299-9622-36E6614532C5}" type="pres">
      <dgm:prSet presAssocID="{ECCBD5AF-064B-46CD-A3B7-9768B04625D7}" presName="bgRect" presStyleLbl="bgShp" presStyleIdx="0" presStyleCnt="4"/>
      <dgm:spPr/>
    </dgm:pt>
    <dgm:pt modelId="{DB9706F0-D893-4BB9-8CFD-6981D30224BF}" type="pres">
      <dgm:prSet presAssocID="{ECCBD5AF-064B-46CD-A3B7-9768B04625D7}" presName="iconRect" presStyleLbl="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s-MX"/>
        </a:p>
      </dgm:t>
      <dgm:extLst>
        <a:ext uri="{E40237B7-FDA0-4F09-8148-C483321AD2D9}">
          <dgm14:cNvPr xmlns:dgm14="http://schemas.microsoft.com/office/drawing/2010/diagram" id="0" name="" descr="Chat"/>
        </a:ext>
      </dgm:extLst>
    </dgm:pt>
    <dgm:pt modelId="{4052E8C2-0771-4C90-A11C-E41D0255D74B}" type="pres">
      <dgm:prSet presAssocID="{ECCBD5AF-064B-46CD-A3B7-9768B04625D7}" presName="spaceRect" presStyleCnt="0"/>
      <dgm:spPr/>
    </dgm:pt>
    <dgm:pt modelId="{AF56D147-D2C9-40F5-8D53-95D6FAD4E62D}" type="pres">
      <dgm:prSet presAssocID="{ECCBD5AF-064B-46CD-A3B7-9768B04625D7}" presName="parTx" presStyleLbl="revTx" presStyleIdx="0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s-MX"/>
        </a:p>
      </dgm:t>
    </dgm:pt>
    <dgm:pt modelId="{E52D5FE6-0C78-44F9-8928-799364795ADD}" type="pres">
      <dgm:prSet presAssocID="{243E180A-CA05-4963-B0FF-79E355E931D0}" presName="sibTrans" presStyleCnt="0"/>
      <dgm:spPr/>
    </dgm:pt>
    <dgm:pt modelId="{26B99BB8-487B-4D74-9731-43A2C3B22B7E}" type="pres">
      <dgm:prSet presAssocID="{AC1018BB-7E35-45B9-A323-AF7FA7E31CA4}" presName="compNode" presStyleCnt="0"/>
      <dgm:spPr/>
    </dgm:pt>
    <dgm:pt modelId="{3929324B-B23A-4E9C-836F-6E9AEA270E8C}" type="pres">
      <dgm:prSet presAssocID="{AC1018BB-7E35-45B9-A323-AF7FA7E31CA4}" presName="bgRect" presStyleLbl="bgShp" presStyleIdx="1" presStyleCnt="4"/>
      <dgm:spPr/>
    </dgm:pt>
    <dgm:pt modelId="{14532159-8393-446C-B31A-99EFFBEE7B3C}" type="pres">
      <dgm:prSet presAssocID="{AC1018BB-7E35-45B9-A323-AF7FA7E31CA4}" presName="iconRect" presStyleLbl="node1" presStyleIdx="1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s-MX"/>
        </a:p>
      </dgm:t>
      <dgm:extLst>
        <a:ext uri="{E40237B7-FDA0-4F09-8148-C483321AD2D9}">
          <dgm14:cNvPr xmlns:dgm14="http://schemas.microsoft.com/office/drawing/2010/diagram" id="0" name="" descr="Atom"/>
        </a:ext>
      </dgm:extLst>
    </dgm:pt>
    <dgm:pt modelId="{56E32C76-12BB-400E-9C3F-FDAC720EADD5}" type="pres">
      <dgm:prSet presAssocID="{AC1018BB-7E35-45B9-A323-AF7FA7E31CA4}" presName="spaceRect" presStyleCnt="0"/>
      <dgm:spPr/>
    </dgm:pt>
    <dgm:pt modelId="{19181603-A3E8-4B98-979F-4909B2EAD304}" type="pres">
      <dgm:prSet presAssocID="{AC1018BB-7E35-45B9-A323-AF7FA7E31CA4}" presName="parTx" presStyleLbl="revTx" presStyleIdx="1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s-MX"/>
        </a:p>
      </dgm:t>
    </dgm:pt>
    <dgm:pt modelId="{8D3DD9FF-9ED1-403E-A541-C39E6233381A}" type="pres">
      <dgm:prSet presAssocID="{BE95B4ED-9CE1-4832-9357-2F9090072542}" presName="sibTrans" presStyleCnt="0"/>
      <dgm:spPr/>
    </dgm:pt>
    <dgm:pt modelId="{B6D05C72-AD31-4826-9B64-1358831348FC}" type="pres">
      <dgm:prSet presAssocID="{0B267648-EFB6-4B63-BF84-9D77E5BDA56C}" presName="compNode" presStyleCnt="0"/>
      <dgm:spPr/>
    </dgm:pt>
    <dgm:pt modelId="{C4B4C4A4-5F23-4330-8BC5-69B2874EDE96}" type="pres">
      <dgm:prSet presAssocID="{0B267648-EFB6-4B63-BF84-9D77E5BDA56C}" presName="bgRect" presStyleLbl="bgShp" presStyleIdx="2" presStyleCnt="4"/>
      <dgm:spPr/>
    </dgm:pt>
    <dgm:pt modelId="{797E4BA4-470C-4118-959C-1DEE9B98C69E}" type="pres">
      <dgm:prSet presAssocID="{0B267648-EFB6-4B63-BF84-9D77E5BDA56C}" presName="iconRect" presStyleLbl="node1" presStyleIdx="2" presStyleCnt="4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s-MX"/>
        </a:p>
      </dgm:t>
      <dgm:extLst>
        <a:ext uri="{E40237B7-FDA0-4F09-8148-C483321AD2D9}">
          <dgm14:cNvPr xmlns:dgm14="http://schemas.microsoft.com/office/drawing/2010/diagram" id="0" name="" descr="Monitor"/>
        </a:ext>
      </dgm:extLst>
    </dgm:pt>
    <dgm:pt modelId="{208C383D-F496-4E88-8038-2D4D190140FB}" type="pres">
      <dgm:prSet presAssocID="{0B267648-EFB6-4B63-BF84-9D77E5BDA56C}" presName="spaceRect" presStyleCnt="0"/>
      <dgm:spPr/>
    </dgm:pt>
    <dgm:pt modelId="{7771127B-C732-412B-8B4C-15EE36F5DA94}" type="pres">
      <dgm:prSet presAssocID="{0B267648-EFB6-4B63-BF84-9D77E5BDA56C}" presName="parTx" presStyleLbl="revTx" presStyleIdx="2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s-MX"/>
        </a:p>
      </dgm:t>
    </dgm:pt>
    <dgm:pt modelId="{D33834AA-519C-480D-9444-024724DD35B2}" type="pres">
      <dgm:prSet presAssocID="{DFA4F1B7-BEFE-44DE-9E6B-896198AEBF7E}" presName="sibTrans" presStyleCnt="0"/>
      <dgm:spPr/>
    </dgm:pt>
    <dgm:pt modelId="{647AA937-F5D5-4C55-8BFF-20904F7F9509}" type="pres">
      <dgm:prSet presAssocID="{3A97F252-1882-48B3-BE46-3A825B4802A0}" presName="compNode" presStyleCnt="0"/>
      <dgm:spPr/>
    </dgm:pt>
    <dgm:pt modelId="{ED28C35A-ECB7-4E82-A836-EDEA191B9218}" type="pres">
      <dgm:prSet presAssocID="{3A97F252-1882-48B3-BE46-3A825B4802A0}" presName="bgRect" presStyleLbl="bgShp" presStyleIdx="3" presStyleCnt="4"/>
      <dgm:spPr/>
    </dgm:pt>
    <dgm:pt modelId="{43519DD9-9BED-42A3-9BF6-61BE89E413FA}" type="pres">
      <dgm:prSet presAssocID="{3A97F252-1882-48B3-BE46-3A825B4802A0}" presName="iconRect" presStyleLbl="node1" presStyleIdx="3" presStyleCnt="4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s-MX"/>
        </a:p>
      </dgm:t>
      <dgm:extLst>
        <a:ext uri="{E40237B7-FDA0-4F09-8148-C483321AD2D9}">
          <dgm14:cNvPr xmlns:dgm14="http://schemas.microsoft.com/office/drawing/2010/diagram" id="0" name="" descr="Puzzle"/>
        </a:ext>
      </dgm:extLst>
    </dgm:pt>
    <dgm:pt modelId="{E5BFD0EC-C10B-4692-BDEE-12F207BF9FD1}" type="pres">
      <dgm:prSet presAssocID="{3A97F252-1882-48B3-BE46-3A825B4802A0}" presName="spaceRect" presStyleCnt="0"/>
      <dgm:spPr/>
    </dgm:pt>
    <dgm:pt modelId="{DDB732D1-ABC6-4C05-B665-9E8FD803303D}" type="pres">
      <dgm:prSet presAssocID="{3A97F252-1882-48B3-BE46-3A825B4802A0}" presName="parTx" presStyleLbl="revTx" presStyleIdx="3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s-MX"/>
        </a:p>
      </dgm:t>
    </dgm:pt>
  </dgm:ptLst>
  <dgm:cxnLst>
    <dgm:cxn modelId="{09A74261-F71B-4D75-925D-D19B8A94C27A}" srcId="{0546FA4F-1711-414E-AA1A-DF36EC07396B}" destId="{0B267648-EFB6-4B63-BF84-9D77E5BDA56C}" srcOrd="2" destOrd="0" parTransId="{186C2BEE-3CFF-45F4-B34B-AA9CC37C8ED1}" sibTransId="{DFA4F1B7-BEFE-44DE-9E6B-896198AEBF7E}"/>
    <dgm:cxn modelId="{A16AEA84-7DD4-4155-8947-676D934F215A}" type="presOf" srcId="{0B267648-EFB6-4B63-BF84-9D77E5BDA56C}" destId="{7771127B-C732-412B-8B4C-15EE36F5DA94}" srcOrd="0" destOrd="0" presId="urn:microsoft.com/office/officeart/2018/2/layout/IconVerticalSolidList"/>
    <dgm:cxn modelId="{20C3740E-8E0C-4234-AEEA-730BDDB95C80}" srcId="{0546FA4F-1711-414E-AA1A-DF36EC07396B}" destId="{AC1018BB-7E35-45B9-A323-AF7FA7E31CA4}" srcOrd="1" destOrd="0" parTransId="{417BDE91-01C7-4C2D-AEFB-8B0848A66743}" sibTransId="{BE95B4ED-9CE1-4832-9357-2F9090072542}"/>
    <dgm:cxn modelId="{4DCB13F6-5C72-4D29-B35F-B28BAAE901D6}" srcId="{0546FA4F-1711-414E-AA1A-DF36EC07396B}" destId="{3A97F252-1882-48B3-BE46-3A825B4802A0}" srcOrd="3" destOrd="0" parTransId="{5B380EFD-656B-48C8-B310-6C93476DF4E0}" sibTransId="{F0EC8AF5-5352-4031-9EE1-64A87D08B81A}"/>
    <dgm:cxn modelId="{47526B01-2F63-49CA-BDF2-0C6169C9F436}" type="presOf" srcId="{ECCBD5AF-064B-46CD-A3B7-9768B04625D7}" destId="{AF56D147-D2C9-40F5-8D53-95D6FAD4E62D}" srcOrd="0" destOrd="0" presId="urn:microsoft.com/office/officeart/2018/2/layout/IconVerticalSolidList"/>
    <dgm:cxn modelId="{944D026E-1073-4E9F-B06B-B7B64D4E321A}" srcId="{0546FA4F-1711-414E-AA1A-DF36EC07396B}" destId="{ECCBD5AF-064B-46CD-A3B7-9768B04625D7}" srcOrd="0" destOrd="0" parTransId="{82194E53-CF5D-4591-9034-91426DFA8F69}" sibTransId="{243E180A-CA05-4963-B0FF-79E355E931D0}"/>
    <dgm:cxn modelId="{6D2C9EBE-D994-4982-B999-537F54C19059}" type="presOf" srcId="{0546FA4F-1711-414E-AA1A-DF36EC07396B}" destId="{B1964A27-CA62-45B8-AFEC-79547A3EBF24}" srcOrd="0" destOrd="0" presId="urn:microsoft.com/office/officeart/2018/2/layout/IconVerticalSolidList"/>
    <dgm:cxn modelId="{2572910A-35F4-4374-BF29-6F3E59C2CEC0}" type="presOf" srcId="{AC1018BB-7E35-45B9-A323-AF7FA7E31CA4}" destId="{19181603-A3E8-4B98-979F-4909B2EAD304}" srcOrd="0" destOrd="0" presId="urn:microsoft.com/office/officeart/2018/2/layout/IconVerticalSolidList"/>
    <dgm:cxn modelId="{208A9B84-CF56-4488-9697-205B5CE83885}" type="presOf" srcId="{3A97F252-1882-48B3-BE46-3A825B4802A0}" destId="{DDB732D1-ABC6-4C05-B665-9E8FD803303D}" srcOrd="0" destOrd="0" presId="urn:microsoft.com/office/officeart/2018/2/layout/IconVerticalSolidList"/>
    <dgm:cxn modelId="{149A37E3-0238-4709-A5E2-09405628FF1F}" type="presParOf" srcId="{B1964A27-CA62-45B8-AFEC-79547A3EBF24}" destId="{B9C307EC-3256-4D7A-978C-D4EDE9142115}" srcOrd="0" destOrd="0" presId="urn:microsoft.com/office/officeart/2018/2/layout/IconVerticalSolidList"/>
    <dgm:cxn modelId="{A298587D-CBDA-44E3-8964-5376CCAC1FF7}" type="presParOf" srcId="{B9C307EC-3256-4D7A-978C-D4EDE9142115}" destId="{1EE2356A-4084-4299-9622-36E6614532C5}" srcOrd="0" destOrd="0" presId="urn:microsoft.com/office/officeart/2018/2/layout/IconVerticalSolidList"/>
    <dgm:cxn modelId="{D04801E8-BB14-4AF0-B887-463F897B3886}" type="presParOf" srcId="{B9C307EC-3256-4D7A-978C-D4EDE9142115}" destId="{DB9706F0-D893-4BB9-8CFD-6981D30224BF}" srcOrd="1" destOrd="0" presId="urn:microsoft.com/office/officeart/2018/2/layout/IconVerticalSolidList"/>
    <dgm:cxn modelId="{6BAC8C96-6505-4188-B259-73156CC23FC0}" type="presParOf" srcId="{B9C307EC-3256-4D7A-978C-D4EDE9142115}" destId="{4052E8C2-0771-4C90-A11C-E41D0255D74B}" srcOrd="2" destOrd="0" presId="urn:microsoft.com/office/officeart/2018/2/layout/IconVerticalSolidList"/>
    <dgm:cxn modelId="{2BB8F4DC-512D-46E2-88D7-42FCDB2A75E0}" type="presParOf" srcId="{B9C307EC-3256-4D7A-978C-D4EDE9142115}" destId="{AF56D147-D2C9-40F5-8D53-95D6FAD4E62D}" srcOrd="3" destOrd="0" presId="urn:microsoft.com/office/officeart/2018/2/layout/IconVerticalSolidList"/>
    <dgm:cxn modelId="{5A42AAEE-53A6-499D-B278-DAB3140B9A62}" type="presParOf" srcId="{B1964A27-CA62-45B8-AFEC-79547A3EBF24}" destId="{E52D5FE6-0C78-44F9-8928-799364795ADD}" srcOrd="1" destOrd="0" presId="urn:microsoft.com/office/officeart/2018/2/layout/IconVerticalSolidList"/>
    <dgm:cxn modelId="{4294B749-1FDF-4047-A016-D474E691C43B}" type="presParOf" srcId="{B1964A27-CA62-45B8-AFEC-79547A3EBF24}" destId="{26B99BB8-487B-4D74-9731-43A2C3B22B7E}" srcOrd="2" destOrd="0" presId="urn:microsoft.com/office/officeart/2018/2/layout/IconVerticalSolidList"/>
    <dgm:cxn modelId="{A783ABEC-0FE7-4205-BCBC-5B3AF151B2D6}" type="presParOf" srcId="{26B99BB8-487B-4D74-9731-43A2C3B22B7E}" destId="{3929324B-B23A-4E9C-836F-6E9AEA270E8C}" srcOrd="0" destOrd="0" presId="urn:microsoft.com/office/officeart/2018/2/layout/IconVerticalSolidList"/>
    <dgm:cxn modelId="{B045FFAD-8B9C-4F4E-8219-B74A2E4EA7F2}" type="presParOf" srcId="{26B99BB8-487B-4D74-9731-43A2C3B22B7E}" destId="{14532159-8393-446C-B31A-99EFFBEE7B3C}" srcOrd="1" destOrd="0" presId="urn:microsoft.com/office/officeart/2018/2/layout/IconVerticalSolidList"/>
    <dgm:cxn modelId="{06206E35-8AF2-4430-A341-2D0ED8037C9F}" type="presParOf" srcId="{26B99BB8-487B-4D74-9731-43A2C3B22B7E}" destId="{56E32C76-12BB-400E-9C3F-FDAC720EADD5}" srcOrd="2" destOrd="0" presId="urn:microsoft.com/office/officeart/2018/2/layout/IconVerticalSolidList"/>
    <dgm:cxn modelId="{82FB95EB-2A02-42F3-8A20-183BB9732754}" type="presParOf" srcId="{26B99BB8-487B-4D74-9731-43A2C3B22B7E}" destId="{19181603-A3E8-4B98-979F-4909B2EAD304}" srcOrd="3" destOrd="0" presId="urn:microsoft.com/office/officeart/2018/2/layout/IconVerticalSolidList"/>
    <dgm:cxn modelId="{7096A0B7-08A9-413D-BA90-A79A700E006F}" type="presParOf" srcId="{B1964A27-CA62-45B8-AFEC-79547A3EBF24}" destId="{8D3DD9FF-9ED1-403E-A541-C39E6233381A}" srcOrd="3" destOrd="0" presId="urn:microsoft.com/office/officeart/2018/2/layout/IconVerticalSolidList"/>
    <dgm:cxn modelId="{26F42992-E74D-4A77-8162-DC3E031D1335}" type="presParOf" srcId="{B1964A27-CA62-45B8-AFEC-79547A3EBF24}" destId="{B6D05C72-AD31-4826-9B64-1358831348FC}" srcOrd="4" destOrd="0" presId="urn:microsoft.com/office/officeart/2018/2/layout/IconVerticalSolidList"/>
    <dgm:cxn modelId="{6C73017A-D077-429C-B9F4-2E599B4861A7}" type="presParOf" srcId="{B6D05C72-AD31-4826-9B64-1358831348FC}" destId="{C4B4C4A4-5F23-4330-8BC5-69B2874EDE96}" srcOrd="0" destOrd="0" presId="urn:microsoft.com/office/officeart/2018/2/layout/IconVerticalSolidList"/>
    <dgm:cxn modelId="{48B6126D-6B6C-4C75-B2E8-8A5359498B7D}" type="presParOf" srcId="{B6D05C72-AD31-4826-9B64-1358831348FC}" destId="{797E4BA4-470C-4118-959C-1DEE9B98C69E}" srcOrd="1" destOrd="0" presId="urn:microsoft.com/office/officeart/2018/2/layout/IconVerticalSolidList"/>
    <dgm:cxn modelId="{ECB31CBB-674A-43CE-95F4-7E8889D5C3A8}" type="presParOf" srcId="{B6D05C72-AD31-4826-9B64-1358831348FC}" destId="{208C383D-F496-4E88-8038-2D4D190140FB}" srcOrd="2" destOrd="0" presId="urn:microsoft.com/office/officeart/2018/2/layout/IconVerticalSolidList"/>
    <dgm:cxn modelId="{A4D50297-3CE0-4823-A66F-4EF21F67D3F9}" type="presParOf" srcId="{B6D05C72-AD31-4826-9B64-1358831348FC}" destId="{7771127B-C732-412B-8B4C-15EE36F5DA94}" srcOrd="3" destOrd="0" presId="urn:microsoft.com/office/officeart/2018/2/layout/IconVerticalSolidList"/>
    <dgm:cxn modelId="{257CD5E4-1219-4326-9012-3BBB8691C250}" type="presParOf" srcId="{B1964A27-CA62-45B8-AFEC-79547A3EBF24}" destId="{D33834AA-519C-480D-9444-024724DD35B2}" srcOrd="5" destOrd="0" presId="urn:microsoft.com/office/officeart/2018/2/layout/IconVerticalSolidList"/>
    <dgm:cxn modelId="{F5E925BD-4717-4689-BDB1-24DBA9A846BE}" type="presParOf" srcId="{B1964A27-CA62-45B8-AFEC-79547A3EBF24}" destId="{647AA937-F5D5-4C55-8BFF-20904F7F9509}" srcOrd="6" destOrd="0" presId="urn:microsoft.com/office/officeart/2018/2/layout/IconVerticalSolidList"/>
    <dgm:cxn modelId="{C16173B6-1FC2-4A7C-B705-878B31773997}" type="presParOf" srcId="{647AA937-F5D5-4C55-8BFF-20904F7F9509}" destId="{ED28C35A-ECB7-4E82-A836-EDEA191B9218}" srcOrd="0" destOrd="0" presId="urn:microsoft.com/office/officeart/2018/2/layout/IconVerticalSolidList"/>
    <dgm:cxn modelId="{21E003D1-310D-4B7D-A164-4802D120EFDC}" type="presParOf" srcId="{647AA937-F5D5-4C55-8BFF-20904F7F9509}" destId="{43519DD9-9BED-42A3-9BF6-61BE89E413FA}" srcOrd="1" destOrd="0" presId="urn:microsoft.com/office/officeart/2018/2/layout/IconVerticalSolidList"/>
    <dgm:cxn modelId="{9B1C91A1-34FC-42AE-BE86-4E61CC9C4564}" type="presParOf" srcId="{647AA937-F5D5-4C55-8BFF-20904F7F9509}" destId="{E5BFD0EC-C10B-4692-BDEE-12F207BF9FD1}" srcOrd="2" destOrd="0" presId="urn:microsoft.com/office/officeart/2018/2/layout/IconVerticalSolidList"/>
    <dgm:cxn modelId="{ABA96A9F-D863-4BAF-ACF9-F52D97AAE1FD}" type="presParOf" srcId="{647AA937-F5D5-4C55-8BFF-20904F7F9509}" destId="{DDB732D1-ABC6-4C05-B665-9E8FD803303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0A616F-F7F7-435F-B5CD-9E49AF7C886D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74C7668-9F68-430F-A578-9D11E810C4DC}">
      <dgm:prSet/>
      <dgm:spPr/>
      <dgm:t>
        <a:bodyPr/>
        <a:lstStyle/>
        <a:p>
          <a:pPr algn="just"/>
          <a:r>
            <a: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Se </a:t>
          </a:r>
          <a:r>
            <a:rPr lang="en-US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tendrá</a:t>
          </a:r>
          <a:r>
            <a: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un </a:t>
          </a:r>
          <a:r>
            <a:rPr lang="en-US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servicio</a:t>
          </a:r>
          <a:r>
            <a: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soporte</a:t>
          </a:r>
          <a:r>
            <a: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técnico</a:t>
          </a:r>
          <a:r>
            <a: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para </a:t>
          </a:r>
          <a:r>
            <a:rPr lang="en-US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todos</a:t>
          </a:r>
          <a:r>
            <a: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sus </a:t>
          </a:r>
          <a:r>
            <a:rPr lang="en-US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talleres</a:t>
          </a:r>
          <a:r>
            <a: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servicio</a:t>
          </a:r>
          <a:r>
            <a: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 </a:t>
          </a:r>
          <a:r>
            <a:rPr lang="en-US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incluye</a:t>
          </a:r>
          <a:r>
            <a: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capacitación</a:t>
          </a:r>
          <a:r>
            <a: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constante</a:t>
          </a:r>
          <a:r>
            <a: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CAC4B015-3D00-40F6-B5B1-892757B198D5}" type="parTrans" cxnId="{D97E6D4F-3595-4507-B496-CC868EE551E4}">
      <dgm:prSet/>
      <dgm:spPr/>
      <dgm:t>
        <a:bodyPr/>
        <a:lstStyle/>
        <a:p>
          <a:endParaRPr lang="en-US"/>
        </a:p>
      </dgm:t>
    </dgm:pt>
    <dgm:pt modelId="{2C6B45FC-26B9-40EE-97F2-92386FC5EC22}" type="sibTrans" cxnId="{D97E6D4F-3595-4507-B496-CC868EE551E4}">
      <dgm:prSet/>
      <dgm:spPr/>
      <dgm:t>
        <a:bodyPr/>
        <a:lstStyle/>
        <a:p>
          <a:endParaRPr lang="en-US"/>
        </a:p>
      </dgm:t>
    </dgm:pt>
    <dgm:pt modelId="{3CF2D3E2-5A43-4DEC-AFE6-CD571C704CF0}">
      <dgm:prSet/>
      <dgm:spPr/>
      <dgm:t>
        <a:bodyPr/>
        <a:lstStyle/>
        <a:p>
          <a:pPr algn="just"/>
          <a:r>
            <a:rPr lang="en-US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Tiempo</a:t>
          </a:r>
          <a:r>
            <a: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entrega</a:t>
          </a:r>
          <a:r>
            <a: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, 2 a 3 </a:t>
          </a:r>
          <a:r>
            <a:rPr lang="en-US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días</a:t>
          </a:r>
          <a:r>
            <a: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después</a:t>
          </a:r>
          <a:r>
            <a: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confirmado</a:t>
          </a:r>
          <a:r>
            <a: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su</a:t>
          </a:r>
          <a:r>
            <a: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pedido</a:t>
          </a:r>
          <a:r>
            <a: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5960DED9-8FD7-4896-BAFD-5C2667F681E3}" type="parTrans" cxnId="{E658F97D-B593-482E-9946-9BDDF5530210}">
      <dgm:prSet/>
      <dgm:spPr/>
      <dgm:t>
        <a:bodyPr/>
        <a:lstStyle/>
        <a:p>
          <a:endParaRPr lang="en-US"/>
        </a:p>
      </dgm:t>
    </dgm:pt>
    <dgm:pt modelId="{2EC1F2E6-ABE6-40F4-B8D9-3CF6C4563293}" type="sibTrans" cxnId="{E658F97D-B593-482E-9946-9BDDF5530210}">
      <dgm:prSet/>
      <dgm:spPr/>
      <dgm:t>
        <a:bodyPr/>
        <a:lstStyle/>
        <a:p>
          <a:endParaRPr lang="en-US"/>
        </a:p>
      </dgm:t>
    </dgm:pt>
    <dgm:pt modelId="{2341C251-F984-4CE1-951D-7C28997707AA}">
      <dgm:prSet/>
      <dgm:spPr/>
      <dgm:t>
        <a:bodyPr/>
        <a:lstStyle/>
        <a:p>
          <a:r>
            <a: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Se </a:t>
          </a:r>
          <a:r>
            <a:rPr lang="en-US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entregará</a:t>
          </a:r>
          <a:r>
            <a: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a </a:t>
          </a:r>
          <a:r>
            <a:rPr lang="en-US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granel</a:t>
          </a:r>
          <a:r>
            <a: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totes, </a:t>
          </a:r>
          <a:r>
            <a:rPr lang="en-US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tambor</a:t>
          </a:r>
          <a:r>
            <a: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y </a:t>
          </a:r>
          <a:r>
            <a:rPr lang="en-US" dirty="0" err="1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bidón</a:t>
          </a:r>
          <a:r>
            <a: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</a:p>
      </dgm:t>
    </dgm:pt>
    <dgm:pt modelId="{9ACD3724-4FFD-4939-86D0-85525B79FC85}" type="parTrans" cxnId="{3FC28A51-84CD-4906-908F-3F6F36AE5050}">
      <dgm:prSet/>
      <dgm:spPr/>
      <dgm:t>
        <a:bodyPr/>
        <a:lstStyle/>
        <a:p>
          <a:endParaRPr lang="en-US"/>
        </a:p>
      </dgm:t>
    </dgm:pt>
    <dgm:pt modelId="{43D69642-F4E1-4B11-A4A5-F1C2C36D89C5}" type="sibTrans" cxnId="{3FC28A51-84CD-4906-908F-3F6F36AE5050}">
      <dgm:prSet/>
      <dgm:spPr/>
      <dgm:t>
        <a:bodyPr/>
        <a:lstStyle/>
        <a:p>
          <a:endParaRPr lang="en-US"/>
        </a:p>
      </dgm:t>
    </dgm:pt>
    <dgm:pt modelId="{001A0484-EEF7-4CA6-848B-5A13BD02CA28}">
      <dgm:prSet/>
      <dgm:spPr/>
      <dgm:t>
        <a:bodyPr/>
        <a:lstStyle/>
        <a:p>
          <a:r>
            <a: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El </a:t>
          </a:r>
          <a:r>
            <a:rPr lang="en-US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costo</a:t>
          </a:r>
          <a:r>
            <a: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del tote se cobra por </a:t>
          </a:r>
          <a:r>
            <a:rPr lang="en-US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separado</a:t>
          </a:r>
          <a:r>
            <a: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37E3040D-846B-4244-853B-5882FCEC43A8}" type="parTrans" cxnId="{8AF5E213-4818-491D-8F75-918D296AC398}">
      <dgm:prSet/>
      <dgm:spPr/>
      <dgm:t>
        <a:bodyPr/>
        <a:lstStyle/>
        <a:p>
          <a:endParaRPr lang="en-US"/>
        </a:p>
      </dgm:t>
    </dgm:pt>
    <dgm:pt modelId="{0BC63DBF-00B5-4F9D-A7ED-3F14C85912AC}" type="sibTrans" cxnId="{8AF5E213-4818-491D-8F75-918D296AC398}">
      <dgm:prSet/>
      <dgm:spPr/>
      <dgm:t>
        <a:bodyPr/>
        <a:lstStyle/>
        <a:p>
          <a:endParaRPr lang="en-US"/>
        </a:p>
      </dgm:t>
    </dgm:pt>
    <dgm:pt modelId="{9C787ABA-8CAB-442A-95A6-6DE65F87F99B}">
      <dgm:prSet/>
      <dgm:spPr/>
      <dgm:t>
        <a:bodyPr/>
        <a:lstStyle/>
        <a:p>
          <a:pPr algn="just"/>
          <a:r>
            <a: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El tote </a:t>
          </a:r>
          <a:r>
            <a:rPr lang="en-US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puede</a:t>
          </a:r>
          <a:r>
            <a: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ser </a:t>
          </a:r>
          <a:r>
            <a:rPr lang="en-US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devuelto</a:t>
          </a:r>
          <a:r>
            <a: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para </a:t>
          </a:r>
          <a:r>
            <a:rPr lang="en-US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su</a:t>
          </a:r>
          <a:r>
            <a: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acreditamiento</a:t>
          </a:r>
          <a:r>
            <a: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siempre</a:t>
          </a:r>
          <a:r>
            <a: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que</a:t>
          </a:r>
          <a:r>
            <a: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esté</a:t>
          </a:r>
          <a:r>
            <a:rPr lang="en-US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en </a:t>
          </a:r>
          <a:r>
            <a:rPr lang="en-US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buenas</a:t>
          </a:r>
          <a:r>
            <a: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condiciones</a:t>
          </a:r>
          <a:r>
            <a: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y libre de </a:t>
          </a:r>
          <a:r>
            <a:rPr lang="en-US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contaminación</a:t>
          </a:r>
          <a:r>
            <a: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0CC0C790-853E-48CE-96D4-335460C441C9}" type="parTrans" cxnId="{B3C5AC44-4460-419B-B982-2C938756A1DE}">
      <dgm:prSet/>
      <dgm:spPr/>
      <dgm:t>
        <a:bodyPr/>
        <a:lstStyle/>
        <a:p>
          <a:endParaRPr lang="en-US"/>
        </a:p>
      </dgm:t>
    </dgm:pt>
    <dgm:pt modelId="{76E6718A-1674-40A8-AB5B-E19EA1607FF1}" type="sibTrans" cxnId="{B3C5AC44-4460-419B-B982-2C938756A1DE}">
      <dgm:prSet/>
      <dgm:spPr/>
      <dgm:t>
        <a:bodyPr/>
        <a:lstStyle/>
        <a:p>
          <a:endParaRPr lang="en-US"/>
        </a:p>
      </dgm:t>
    </dgm:pt>
    <dgm:pt modelId="{87AA95FF-0AA6-4547-B4DA-F057B2A4C322}" type="pres">
      <dgm:prSet presAssocID="{6C0A616F-F7F7-435F-B5CD-9E49AF7C886D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MX"/>
        </a:p>
      </dgm:t>
    </dgm:pt>
    <dgm:pt modelId="{A5D57B4B-E04D-4560-A306-0AD5A981BC1F}" type="pres">
      <dgm:prSet presAssocID="{774C7668-9F68-430F-A578-9D11E810C4DC}" presName="thickLine" presStyleLbl="alignNode1" presStyleIdx="0" presStyleCnt="5"/>
      <dgm:spPr/>
    </dgm:pt>
    <dgm:pt modelId="{95DCB31C-1F71-4566-B682-14FD2CEDD2F1}" type="pres">
      <dgm:prSet presAssocID="{774C7668-9F68-430F-A578-9D11E810C4DC}" presName="horz1" presStyleCnt="0"/>
      <dgm:spPr/>
    </dgm:pt>
    <dgm:pt modelId="{63C7B976-884A-41B8-93D7-EB4CC1E0199B}" type="pres">
      <dgm:prSet presAssocID="{774C7668-9F68-430F-A578-9D11E810C4DC}" presName="tx1" presStyleLbl="revTx" presStyleIdx="0" presStyleCnt="5"/>
      <dgm:spPr/>
      <dgm:t>
        <a:bodyPr/>
        <a:lstStyle/>
        <a:p>
          <a:endParaRPr lang="es-MX"/>
        </a:p>
      </dgm:t>
    </dgm:pt>
    <dgm:pt modelId="{0F6C7012-029A-44F1-BC05-7BEDFDC0991A}" type="pres">
      <dgm:prSet presAssocID="{774C7668-9F68-430F-A578-9D11E810C4DC}" presName="vert1" presStyleCnt="0"/>
      <dgm:spPr/>
    </dgm:pt>
    <dgm:pt modelId="{382FD7B1-5D09-4AFB-A4F6-BF288AB7D41F}" type="pres">
      <dgm:prSet presAssocID="{3CF2D3E2-5A43-4DEC-AFE6-CD571C704CF0}" presName="thickLine" presStyleLbl="alignNode1" presStyleIdx="1" presStyleCnt="5"/>
      <dgm:spPr/>
    </dgm:pt>
    <dgm:pt modelId="{60B44ABE-ED98-4468-9310-C51C3207539D}" type="pres">
      <dgm:prSet presAssocID="{3CF2D3E2-5A43-4DEC-AFE6-CD571C704CF0}" presName="horz1" presStyleCnt="0"/>
      <dgm:spPr/>
    </dgm:pt>
    <dgm:pt modelId="{D12E42E2-604F-4053-93AE-24408C8BF491}" type="pres">
      <dgm:prSet presAssocID="{3CF2D3E2-5A43-4DEC-AFE6-CD571C704CF0}" presName="tx1" presStyleLbl="revTx" presStyleIdx="1" presStyleCnt="5"/>
      <dgm:spPr/>
      <dgm:t>
        <a:bodyPr/>
        <a:lstStyle/>
        <a:p>
          <a:endParaRPr lang="es-MX"/>
        </a:p>
      </dgm:t>
    </dgm:pt>
    <dgm:pt modelId="{D1B99532-E727-4A41-88BF-4B312DFF5F7E}" type="pres">
      <dgm:prSet presAssocID="{3CF2D3E2-5A43-4DEC-AFE6-CD571C704CF0}" presName="vert1" presStyleCnt="0"/>
      <dgm:spPr/>
    </dgm:pt>
    <dgm:pt modelId="{BA32C895-B698-4C54-AD04-1B50A7231EB1}" type="pres">
      <dgm:prSet presAssocID="{2341C251-F984-4CE1-951D-7C28997707AA}" presName="thickLine" presStyleLbl="alignNode1" presStyleIdx="2" presStyleCnt="5"/>
      <dgm:spPr/>
    </dgm:pt>
    <dgm:pt modelId="{9F1E45DD-1BFE-459E-92B1-5CEF08D2951D}" type="pres">
      <dgm:prSet presAssocID="{2341C251-F984-4CE1-951D-7C28997707AA}" presName="horz1" presStyleCnt="0"/>
      <dgm:spPr/>
    </dgm:pt>
    <dgm:pt modelId="{41A02552-9790-4E86-8445-A002EE326872}" type="pres">
      <dgm:prSet presAssocID="{2341C251-F984-4CE1-951D-7C28997707AA}" presName="tx1" presStyleLbl="revTx" presStyleIdx="2" presStyleCnt="5"/>
      <dgm:spPr/>
      <dgm:t>
        <a:bodyPr/>
        <a:lstStyle/>
        <a:p>
          <a:endParaRPr lang="es-MX"/>
        </a:p>
      </dgm:t>
    </dgm:pt>
    <dgm:pt modelId="{99EFAD90-D49B-4882-BB63-A2596359C417}" type="pres">
      <dgm:prSet presAssocID="{2341C251-F984-4CE1-951D-7C28997707AA}" presName="vert1" presStyleCnt="0"/>
      <dgm:spPr/>
    </dgm:pt>
    <dgm:pt modelId="{C966B752-12EA-4AEE-B908-010E095403BE}" type="pres">
      <dgm:prSet presAssocID="{001A0484-EEF7-4CA6-848B-5A13BD02CA28}" presName="thickLine" presStyleLbl="alignNode1" presStyleIdx="3" presStyleCnt="5"/>
      <dgm:spPr/>
    </dgm:pt>
    <dgm:pt modelId="{7E91FB62-DE3C-493E-9692-BC3848BF72B8}" type="pres">
      <dgm:prSet presAssocID="{001A0484-EEF7-4CA6-848B-5A13BD02CA28}" presName="horz1" presStyleCnt="0"/>
      <dgm:spPr/>
    </dgm:pt>
    <dgm:pt modelId="{564C1111-553B-437B-91B6-73BA11DBC39B}" type="pres">
      <dgm:prSet presAssocID="{001A0484-EEF7-4CA6-848B-5A13BD02CA28}" presName="tx1" presStyleLbl="revTx" presStyleIdx="3" presStyleCnt="5" custScaleY="68514"/>
      <dgm:spPr/>
      <dgm:t>
        <a:bodyPr/>
        <a:lstStyle/>
        <a:p>
          <a:endParaRPr lang="es-MX"/>
        </a:p>
      </dgm:t>
    </dgm:pt>
    <dgm:pt modelId="{5FB2661E-C14C-4727-B746-E2F3B109ACF7}" type="pres">
      <dgm:prSet presAssocID="{001A0484-EEF7-4CA6-848B-5A13BD02CA28}" presName="vert1" presStyleCnt="0"/>
      <dgm:spPr/>
    </dgm:pt>
    <dgm:pt modelId="{25F102BD-4F23-4677-82DB-349EC0A7D333}" type="pres">
      <dgm:prSet presAssocID="{9C787ABA-8CAB-442A-95A6-6DE65F87F99B}" presName="thickLine" presStyleLbl="alignNode1" presStyleIdx="4" presStyleCnt="5"/>
      <dgm:spPr/>
    </dgm:pt>
    <dgm:pt modelId="{BF5FB9EF-9CB3-433F-965F-9BC544F27C55}" type="pres">
      <dgm:prSet presAssocID="{9C787ABA-8CAB-442A-95A6-6DE65F87F99B}" presName="horz1" presStyleCnt="0"/>
      <dgm:spPr/>
    </dgm:pt>
    <dgm:pt modelId="{7FC2E260-BC96-4082-8CE2-211D02578EC9}" type="pres">
      <dgm:prSet presAssocID="{9C787ABA-8CAB-442A-95A6-6DE65F87F99B}" presName="tx1" presStyleLbl="revTx" presStyleIdx="4" presStyleCnt="5"/>
      <dgm:spPr/>
      <dgm:t>
        <a:bodyPr/>
        <a:lstStyle/>
        <a:p>
          <a:endParaRPr lang="es-MX"/>
        </a:p>
      </dgm:t>
    </dgm:pt>
    <dgm:pt modelId="{26C9CD5D-67D8-470B-B6BC-58D5B6223D4C}" type="pres">
      <dgm:prSet presAssocID="{9C787ABA-8CAB-442A-95A6-6DE65F87F99B}" presName="vert1" presStyleCnt="0"/>
      <dgm:spPr/>
    </dgm:pt>
  </dgm:ptLst>
  <dgm:cxnLst>
    <dgm:cxn modelId="{8AF5E213-4818-491D-8F75-918D296AC398}" srcId="{6C0A616F-F7F7-435F-B5CD-9E49AF7C886D}" destId="{001A0484-EEF7-4CA6-848B-5A13BD02CA28}" srcOrd="3" destOrd="0" parTransId="{37E3040D-846B-4244-853B-5882FCEC43A8}" sibTransId="{0BC63DBF-00B5-4F9D-A7ED-3F14C85912AC}"/>
    <dgm:cxn modelId="{D97E6D4F-3595-4507-B496-CC868EE551E4}" srcId="{6C0A616F-F7F7-435F-B5CD-9E49AF7C886D}" destId="{774C7668-9F68-430F-A578-9D11E810C4DC}" srcOrd="0" destOrd="0" parTransId="{CAC4B015-3D00-40F6-B5B1-892757B198D5}" sibTransId="{2C6B45FC-26B9-40EE-97F2-92386FC5EC22}"/>
    <dgm:cxn modelId="{401E5DA6-8932-49D7-8FBA-8977378FDD8D}" type="presOf" srcId="{9C787ABA-8CAB-442A-95A6-6DE65F87F99B}" destId="{7FC2E260-BC96-4082-8CE2-211D02578EC9}" srcOrd="0" destOrd="0" presId="urn:microsoft.com/office/officeart/2008/layout/LinedList"/>
    <dgm:cxn modelId="{CE80D422-91C9-4F86-B6E4-A5212F375697}" type="presOf" srcId="{2341C251-F984-4CE1-951D-7C28997707AA}" destId="{41A02552-9790-4E86-8445-A002EE326872}" srcOrd="0" destOrd="0" presId="urn:microsoft.com/office/officeart/2008/layout/LinedList"/>
    <dgm:cxn modelId="{B2F9C61D-44AA-475A-AA01-6866F766B810}" type="presOf" srcId="{001A0484-EEF7-4CA6-848B-5A13BD02CA28}" destId="{564C1111-553B-437B-91B6-73BA11DBC39B}" srcOrd="0" destOrd="0" presId="urn:microsoft.com/office/officeart/2008/layout/LinedList"/>
    <dgm:cxn modelId="{A6988ACD-13A8-4AAC-88E5-33B919362D04}" type="presOf" srcId="{6C0A616F-F7F7-435F-B5CD-9E49AF7C886D}" destId="{87AA95FF-0AA6-4547-B4DA-F057B2A4C322}" srcOrd="0" destOrd="0" presId="urn:microsoft.com/office/officeart/2008/layout/LinedList"/>
    <dgm:cxn modelId="{B3C5AC44-4460-419B-B982-2C938756A1DE}" srcId="{6C0A616F-F7F7-435F-B5CD-9E49AF7C886D}" destId="{9C787ABA-8CAB-442A-95A6-6DE65F87F99B}" srcOrd="4" destOrd="0" parTransId="{0CC0C790-853E-48CE-96D4-335460C441C9}" sibTransId="{76E6718A-1674-40A8-AB5B-E19EA1607FF1}"/>
    <dgm:cxn modelId="{34034D48-59DD-4DF9-BA45-7D2B84E6B8EF}" type="presOf" srcId="{774C7668-9F68-430F-A578-9D11E810C4DC}" destId="{63C7B976-884A-41B8-93D7-EB4CC1E0199B}" srcOrd="0" destOrd="0" presId="urn:microsoft.com/office/officeart/2008/layout/LinedList"/>
    <dgm:cxn modelId="{E658F97D-B593-482E-9946-9BDDF5530210}" srcId="{6C0A616F-F7F7-435F-B5CD-9E49AF7C886D}" destId="{3CF2D3E2-5A43-4DEC-AFE6-CD571C704CF0}" srcOrd="1" destOrd="0" parTransId="{5960DED9-8FD7-4896-BAFD-5C2667F681E3}" sibTransId="{2EC1F2E6-ABE6-40F4-B8D9-3CF6C4563293}"/>
    <dgm:cxn modelId="{3FC28A51-84CD-4906-908F-3F6F36AE5050}" srcId="{6C0A616F-F7F7-435F-B5CD-9E49AF7C886D}" destId="{2341C251-F984-4CE1-951D-7C28997707AA}" srcOrd="2" destOrd="0" parTransId="{9ACD3724-4FFD-4939-86D0-85525B79FC85}" sibTransId="{43D69642-F4E1-4B11-A4A5-F1C2C36D89C5}"/>
    <dgm:cxn modelId="{DD47622B-AA88-45AA-925E-3E5563D2DEEA}" type="presOf" srcId="{3CF2D3E2-5A43-4DEC-AFE6-CD571C704CF0}" destId="{D12E42E2-604F-4053-93AE-24408C8BF491}" srcOrd="0" destOrd="0" presId="urn:microsoft.com/office/officeart/2008/layout/LinedList"/>
    <dgm:cxn modelId="{A2B222EA-A319-4F36-B975-0648D842F39F}" type="presParOf" srcId="{87AA95FF-0AA6-4547-B4DA-F057B2A4C322}" destId="{A5D57B4B-E04D-4560-A306-0AD5A981BC1F}" srcOrd="0" destOrd="0" presId="urn:microsoft.com/office/officeart/2008/layout/LinedList"/>
    <dgm:cxn modelId="{B6F0F62D-DFA0-4623-91A7-2DFF6EB7A158}" type="presParOf" srcId="{87AA95FF-0AA6-4547-B4DA-F057B2A4C322}" destId="{95DCB31C-1F71-4566-B682-14FD2CEDD2F1}" srcOrd="1" destOrd="0" presId="urn:microsoft.com/office/officeart/2008/layout/LinedList"/>
    <dgm:cxn modelId="{6AA6A47B-F02C-4E28-A55A-BC659E6AE185}" type="presParOf" srcId="{95DCB31C-1F71-4566-B682-14FD2CEDD2F1}" destId="{63C7B976-884A-41B8-93D7-EB4CC1E0199B}" srcOrd="0" destOrd="0" presId="urn:microsoft.com/office/officeart/2008/layout/LinedList"/>
    <dgm:cxn modelId="{9B1F9C5F-DFC3-4DB7-BA78-D13893E34A43}" type="presParOf" srcId="{95DCB31C-1F71-4566-B682-14FD2CEDD2F1}" destId="{0F6C7012-029A-44F1-BC05-7BEDFDC0991A}" srcOrd="1" destOrd="0" presId="urn:microsoft.com/office/officeart/2008/layout/LinedList"/>
    <dgm:cxn modelId="{9DC4A80A-A1A4-4643-9DC0-E83FF1316D0C}" type="presParOf" srcId="{87AA95FF-0AA6-4547-B4DA-F057B2A4C322}" destId="{382FD7B1-5D09-4AFB-A4F6-BF288AB7D41F}" srcOrd="2" destOrd="0" presId="urn:microsoft.com/office/officeart/2008/layout/LinedList"/>
    <dgm:cxn modelId="{296F8A20-1D5A-40CC-BA54-77151E4DB321}" type="presParOf" srcId="{87AA95FF-0AA6-4547-B4DA-F057B2A4C322}" destId="{60B44ABE-ED98-4468-9310-C51C3207539D}" srcOrd="3" destOrd="0" presId="urn:microsoft.com/office/officeart/2008/layout/LinedList"/>
    <dgm:cxn modelId="{F6D5018F-C1CF-4EA7-9AFA-E638BADC6801}" type="presParOf" srcId="{60B44ABE-ED98-4468-9310-C51C3207539D}" destId="{D12E42E2-604F-4053-93AE-24408C8BF491}" srcOrd="0" destOrd="0" presId="urn:microsoft.com/office/officeart/2008/layout/LinedList"/>
    <dgm:cxn modelId="{533DADF9-3BA3-46F8-9F38-DE52C06C8426}" type="presParOf" srcId="{60B44ABE-ED98-4468-9310-C51C3207539D}" destId="{D1B99532-E727-4A41-88BF-4B312DFF5F7E}" srcOrd="1" destOrd="0" presId="urn:microsoft.com/office/officeart/2008/layout/LinedList"/>
    <dgm:cxn modelId="{BE37FAFC-6775-4AC4-827F-1988848B433B}" type="presParOf" srcId="{87AA95FF-0AA6-4547-B4DA-F057B2A4C322}" destId="{BA32C895-B698-4C54-AD04-1B50A7231EB1}" srcOrd="4" destOrd="0" presId="urn:microsoft.com/office/officeart/2008/layout/LinedList"/>
    <dgm:cxn modelId="{37488A69-3D23-4B6A-926E-C8ADD8B5F054}" type="presParOf" srcId="{87AA95FF-0AA6-4547-B4DA-F057B2A4C322}" destId="{9F1E45DD-1BFE-459E-92B1-5CEF08D2951D}" srcOrd="5" destOrd="0" presId="urn:microsoft.com/office/officeart/2008/layout/LinedList"/>
    <dgm:cxn modelId="{15F2EB3F-F269-4C64-B705-F7C20FA7AFCF}" type="presParOf" srcId="{9F1E45DD-1BFE-459E-92B1-5CEF08D2951D}" destId="{41A02552-9790-4E86-8445-A002EE326872}" srcOrd="0" destOrd="0" presId="urn:microsoft.com/office/officeart/2008/layout/LinedList"/>
    <dgm:cxn modelId="{D30BD6E0-51B9-4338-A3AA-7C2D49B99EE6}" type="presParOf" srcId="{9F1E45DD-1BFE-459E-92B1-5CEF08D2951D}" destId="{99EFAD90-D49B-4882-BB63-A2596359C417}" srcOrd="1" destOrd="0" presId="urn:microsoft.com/office/officeart/2008/layout/LinedList"/>
    <dgm:cxn modelId="{0230414D-786A-4027-A2D2-58EA4123180B}" type="presParOf" srcId="{87AA95FF-0AA6-4547-B4DA-F057B2A4C322}" destId="{C966B752-12EA-4AEE-B908-010E095403BE}" srcOrd="6" destOrd="0" presId="urn:microsoft.com/office/officeart/2008/layout/LinedList"/>
    <dgm:cxn modelId="{8402E00F-DC18-46AE-BE87-659013C9E134}" type="presParOf" srcId="{87AA95FF-0AA6-4547-B4DA-F057B2A4C322}" destId="{7E91FB62-DE3C-493E-9692-BC3848BF72B8}" srcOrd="7" destOrd="0" presId="urn:microsoft.com/office/officeart/2008/layout/LinedList"/>
    <dgm:cxn modelId="{B19297BE-B2F0-415C-BA81-93AD0F942A20}" type="presParOf" srcId="{7E91FB62-DE3C-493E-9692-BC3848BF72B8}" destId="{564C1111-553B-437B-91B6-73BA11DBC39B}" srcOrd="0" destOrd="0" presId="urn:microsoft.com/office/officeart/2008/layout/LinedList"/>
    <dgm:cxn modelId="{8D332639-ED05-4B78-9315-0927D5AD97E2}" type="presParOf" srcId="{7E91FB62-DE3C-493E-9692-BC3848BF72B8}" destId="{5FB2661E-C14C-4727-B746-E2F3B109ACF7}" srcOrd="1" destOrd="0" presId="urn:microsoft.com/office/officeart/2008/layout/LinedList"/>
    <dgm:cxn modelId="{70880107-187A-42CA-AEE7-007823034670}" type="presParOf" srcId="{87AA95FF-0AA6-4547-B4DA-F057B2A4C322}" destId="{25F102BD-4F23-4677-82DB-349EC0A7D333}" srcOrd="8" destOrd="0" presId="urn:microsoft.com/office/officeart/2008/layout/LinedList"/>
    <dgm:cxn modelId="{50586E0E-B31F-4C6E-B0EF-469D88C996BC}" type="presParOf" srcId="{87AA95FF-0AA6-4547-B4DA-F057B2A4C322}" destId="{BF5FB9EF-9CB3-433F-965F-9BC544F27C55}" srcOrd="9" destOrd="0" presId="urn:microsoft.com/office/officeart/2008/layout/LinedList"/>
    <dgm:cxn modelId="{92C27CC9-6F23-4EA3-95EB-778BF8569116}" type="presParOf" srcId="{BF5FB9EF-9CB3-433F-965F-9BC544F27C55}" destId="{7FC2E260-BC96-4082-8CE2-211D02578EC9}" srcOrd="0" destOrd="0" presId="urn:microsoft.com/office/officeart/2008/layout/LinedList"/>
    <dgm:cxn modelId="{E81C3CE0-9EFA-4A65-BB05-54E9DDC3F1B9}" type="presParOf" srcId="{BF5FB9EF-9CB3-433F-965F-9BC544F27C55}" destId="{26C9CD5D-67D8-470B-B6BC-58D5B6223D4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C0A616F-F7F7-435F-B5CD-9E49AF7C886D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74C7668-9F68-430F-A578-9D11E810C4DC}">
      <dgm:prSet custT="1"/>
      <dgm:spPr/>
      <dgm:t>
        <a:bodyPr/>
        <a:lstStyle/>
        <a:p>
          <a:pPr algn="just"/>
          <a:r>
            <a: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Los </a:t>
          </a:r>
          <a:r>
            <a:rPr lang="en-US" sz="14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equipos</a:t>
          </a:r>
          <a:r>
            <a: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se </a:t>
          </a:r>
          <a:r>
            <a:rPr lang="en-US" sz="14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proporcionarán</a:t>
          </a:r>
          <a:r>
            <a: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sz="14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acuerdo</a:t>
          </a:r>
          <a:r>
            <a: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a las </a:t>
          </a:r>
          <a:r>
            <a:rPr lang="en-US" sz="14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necesidades</a:t>
          </a:r>
          <a:r>
            <a: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sz="14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cada</a:t>
          </a:r>
          <a:r>
            <a: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base </a:t>
          </a:r>
          <a:r>
            <a:rPr lang="en-US" sz="14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ya</a:t>
          </a:r>
          <a:r>
            <a: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sea tote o </a:t>
          </a:r>
          <a:r>
            <a:rPr lang="en-US" sz="14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tanques</a:t>
          </a:r>
          <a:r>
            <a: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CAC4B015-3D00-40F6-B5B1-892757B198D5}" type="parTrans" cxnId="{D97E6D4F-3595-4507-B496-CC868EE551E4}">
      <dgm:prSet/>
      <dgm:spPr/>
      <dgm:t>
        <a:bodyPr/>
        <a:lstStyle/>
        <a:p>
          <a:endParaRPr lang="en-US" sz="1400"/>
        </a:p>
      </dgm:t>
    </dgm:pt>
    <dgm:pt modelId="{2C6B45FC-26B9-40EE-97F2-92386FC5EC22}" type="sibTrans" cxnId="{D97E6D4F-3595-4507-B496-CC868EE551E4}">
      <dgm:prSet/>
      <dgm:spPr/>
      <dgm:t>
        <a:bodyPr/>
        <a:lstStyle/>
        <a:p>
          <a:endParaRPr lang="en-US" sz="1400"/>
        </a:p>
      </dgm:t>
    </dgm:pt>
    <dgm:pt modelId="{3CF2D3E2-5A43-4DEC-AFE6-CD571C704CF0}">
      <dgm:prSet custT="1"/>
      <dgm:spPr/>
      <dgm:t>
        <a:bodyPr/>
        <a:lstStyle/>
        <a:p>
          <a:pPr algn="just"/>
          <a:r>
            <a: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El </a:t>
          </a:r>
          <a:r>
            <a:rPr lang="en-US" sz="14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equipo</a:t>
          </a:r>
          <a:r>
            <a: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sz="14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despacho</a:t>
          </a:r>
          <a:r>
            <a: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es </a:t>
          </a:r>
          <a:r>
            <a:rPr lang="en-US" sz="14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totalmente</a:t>
          </a:r>
          <a:r>
            <a: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nuevo, </a:t>
          </a:r>
          <a:r>
            <a:rPr lang="en-US" sz="14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manejamos</a:t>
          </a:r>
          <a:r>
            <a: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marcas</a:t>
          </a:r>
          <a:r>
            <a: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4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como</a:t>
          </a:r>
          <a:r>
            <a: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PIUSI  </a:t>
          </a:r>
          <a:r>
            <a: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o </a:t>
          </a:r>
          <a:r>
            <a:rPr lang="en-US" sz="14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despachador</a:t>
          </a:r>
          <a:r>
            <a: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PRIME BLUE que es un </a:t>
          </a:r>
          <a:r>
            <a:rPr lang="en-US" sz="14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equipo</a:t>
          </a:r>
          <a:r>
            <a: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Hi-Tech wireless</a:t>
          </a:r>
        </a:p>
      </dgm:t>
    </dgm:pt>
    <dgm:pt modelId="{5960DED9-8FD7-4896-BAFD-5C2667F681E3}" type="parTrans" cxnId="{E658F97D-B593-482E-9946-9BDDF5530210}">
      <dgm:prSet/>
      <dgm:spPr/>
      <dgm:t>
        <a:bodyPr/>
        <a:lstStyle/>
        <a:p>
          <a:endParaRPr lang="en-US" sz="1400"/>
        </a:p>
      </dgm:t>
    </dgm:pt>
    <dgm:pt modelId="{2EC1F2E6-ABE6-40F4-B8D9-3CF6C4563293}" type="sibTrans" cxnId="{E658F97D-B593-482E-9946-9BDDF5530210}">
      <dgm:prSet/>
      <dgm:spPr/>
      <dgm:t>
        <a:bodyPr/>
        <a:lstStyle/>
        <a:p>
          <a:endParaRPr lang="en-US" sz="1400"/>
        </a:p>
      </dgm:t>
    </dgm:pt>
    <dgm:pt modelId="{2341C251-F984-4CE1-951D-7C28997707AA}">
      <dgm:prSet custT="1"/>
      <dgm:spPr/>
      <dgm:t>
        <a:bodyPr/>
        <a:lstStyle/>
        <a:p>
          <a:r>
            <a: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El </a:t>
          </a:r>
          <a:r>
            <a:rPr lang="en-US" sz="14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equipo</a:t>
          </a:r>
          <a:r>
            <a: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se </a:t>
          </a:r>
          <a:r>
            <a:rPr lang="en-US" sz="14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entrega</a:t>
          </a:r>
          <a:r>
            <a: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armado</a:t>
          </a:r>
          <a:r>
            <a: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y </a:t>
          </a:r>
          <a:r>
            <a:rPr lang="en-US" sz="14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probado</a:t>
          </a:r>
          <a:endParaRPr lang="en-US" sz="1400" dirty="0">
            <a:solidFill>
              <a:schemeClr val="bg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CD3724-4FFD-4939-86D0-85525B79FC85}" type="parTrans" cxnId="{3FC28A51-84CD-4906-908F-3F6F36AE5050}">
      <dgm:prSet/>
      <dgm:spPr/>
      <dgm:t>
        <a:bodyPr/>
        <a:lstStyle/>
        <a:p>
          <a:endParaRPr lang="en-US" sz="1400"/>
        </a:p>
      </dgm:t>
    </dgm:pt>
    <dgm:pt modelId="{43D69642-F4E1-4B11-A4A5-F1C2C36D89C5}" type="sibTrans" cxnId="{3FC28A51-84CD-4906-908F-3F6F36AE5050}">
      <dgm:prSet/>
      <dgm:spPr/>
      <dgm:t>
        <a:bodyPr/>
        <a:lstStyle/>
        <a:p>
          <a:endParaRPr lang="en-US" sz="1400"/>
        </a:p>
      </dgm:t>
    </dgm:pt>
    <dgm:pt modelId="{001A0484-EEF7-4CA6-848B-5A13BD02CA28}">
      <dgm:prSet custT="1"/>
      <dgm:spPr/>
      <dgm:t>
        <a:bodyPr/>
        <a:lstStyle/>
        <a:p>
          <a:r>
            <a: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El </a:t>
          </a:r>
          <a:r>
            <a:rPr lang="en-US" sz="1400" dirty="0" err="1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mantenimiento</a:t>
          </a:r>
          <a:r>
            <a:rPr lang="en-US" sz="14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y </a:t>
          </a:r>
          <a:r>
            <a:rPr lang="en-US" sz="1400" dirty="0" err="1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calibración</a:t>
          </a:r>
          <a:r>
            <a:rPr lang="en-US" sz="14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de los </a:t>
          </a:r>
          <a:r>
            <a:rPr lang="en-US" sz="1400" dirty="0" err="1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equipos</a:t>
          </a:r>
          <a:r>
            <a:rPr lang="en-US" sz="14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dirty="0" err="1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corren</a:t>
          </a:r>
          <a:r>
            <a:rPr lang="en-US" sz="14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dirty="0" err="1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por</a:t>
          </a:r>
          <a:r>
            <a:rPr lang="en-US" sz="14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dirty="0" err="1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cuenta</a:t>
          </a:r>
          <a:r>
            <a:rPr lang="en-US" sz="14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del </a:t>
          </a:r>
          <a:r>
            <a:rPr lang="en-US" sz="1400" dirty="0" err="1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cliente</a:t>
          </a:r>
          <a:r>
            <a:rPr lang="en-US" sz="14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1400" dirty="0">
            <a:solidFill>
              <a:schemeClr val="bg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E3040D-846B-4244-853B-5882FCEC43A8}" type="parTrans" cxnId="{8AF5E213-4818-491D-8F75-918D296AC398}">
      <dgm:prSet/>
      <dgm:spPr/>
      <dgm:t>
        <a:bodyPr/>
        <a:lstStyle/>
        <a:p>
          <a:endParaRPr lang="en-US" sz="1400"/>
        </a:p>
      </dgm:t>
    </dgm:pt>
    <dgm:pt modelId="{0BC63DBF-00B5-4F9D-A7ED-3F14C85912AC}" type="sibTrans" cxnId="{8AF5E213-4818-491D-8F75-918D296AC398}">
      <dgm:prSet/>
      <dgm:spPr/>
      <dgm:t>
        <a:bodyPr/>
        <a:lstStyle/>
        <a:p>
          <a:endParaRPr lang="en-US" sz="1400"/>
        </a:p>
      </dgm:t>
    </dgm:pt>
    <dgm:pt modelId="{9C787ABA-8CAB-442A-95A6-6DE65F87F99B}">
      <dgm:prSet custT="1"/>
      <dgm:spPr/>
      <dgm:t>
        <a:bodyPr/>
        <a:lstStyle/>
        <a:p>
          <a:pPr algn="just"/>
          <a:r>
            <a: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El </a:t>
          </a:r>
          <a:r>
            <a:rPr lang="en-US" sz="14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costo</a:t>
          </a:r>
          <a:r>
            <a: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del </a:t>
          </a:r>
          <a:r>
            <a:rPr lang="en-US" sz="14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equipo</a:t>
          </a:r>
          <a:r>
            <a: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se </a:t>
          </a:r>
          <a:r>
            <a:rPr lang="en-US" sz="14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amortizará</a:t>
          </a:r>
          <a:r>
            <a: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en</a:t>
          </a:r>
          <a:r>
            <a: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el </a:t>
          </a:r>
          <a:r>
            <a:rPr lang="en-US" sz="14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costo</a:t>
          </a:r>
          <a:r>
            <a: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del </a:t>
          </a:r>
          <a:r>
            <a:rPr lang="en-US" sz="14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producto</a:t>
          </a:r>
          <a:r>
            <a: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por </a:t>
          </a:r>
          <a:r>
            <a:rPr lang="en-US" sz="14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litro</a:t>
          </a:r>
          <a:r>
            <a: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0CC0C790-853E-48CE-96D4-335460C441C9}" type="parTrans" cxnId="{B3C5AC44-4460-419B-B982-2C938756A1DE}">
      <dgm:prSet/>
      <dgm:spPr/>
      <dgm:t>
        <a:bodyPr/>
        <a:lstStyle/>
        <a:p>
          <a:endParaRPr lang="en-US" sz="1400"/>
        </a:p>
      </dgm:t>
    </dgm:pt>
    <dgm:pt modelId="{76E6718A-1674-40A8-AB5B-E19EA1607FF1}" type="sibTrans" cxnId="{B3C5AC44-4460-419B-B982-2C938756A1DE}">
      <dgm:prSet/>
      <dgm:spPr/>
      <dgm:t>
        <a:bodyPr/>
        <a:lstStyle/>
        <a:p>
          <a:endParaRPr lang="en-US" sz="1400"/>
        </a:p>
      </dgm:t>
    </dgm:pt>
    <dgm:pt modelId="{A36C860B-EFC6-4F65-A904-44B218085A0C}">
      <dgm:prSet custT="1"/>
      <dgm:spPr/>
      <dgm:t>
        <a:bodyPr/>
        <a:lstStyle/>
        <a:p>
          <a:r>
            <a:rPr lang="en-US" sz="14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El </a:t>
          </a:r>
          <a:r>
            <a:rPr lang="en-US" sz="1400" dirty="0" err="1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equipo</a:t>
          </a:r>
          <a:r>
            <a:rPr lang="en-US" sz="14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Hi-Tech wireless </a:t>
          </a:r>
          <a:r>
            <a:rPr lang="en-US" sz="1400" dirty="0" err="1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requiere</a:t>
          </a:r>
          <a:r>
            <a:rPr lang="en-US" sz="14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de un </a:t>
          </a:r>
          <a:r>
            <a:rPr lang="en-US" sz="1400" dirty="0" err="1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pago</a:t>
          </a:r>
          <a:r>
            <a:rPr lang="en-US" sz="14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dirty="0" err="1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mensual</a:t>
          </a:r>
          <a:r>
            <a:rPr lang="en-US" sz="14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de $60 US </a:t>
          </a:r>
          <a:r>
            <a:rPr lang="en-US" sz="1400" dirty="0" err="1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por</a:t>
          </a:r>
          <a:r>
            <a:rPr lang="en-US" sz="14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dirty="0" err="1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uso</a:t>
          </a:r>
          <a:r>
            <a:rPr lang="en-US" sz="14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de software</a:t>
          </a:r>
          <a:endParaRPr lang="en-US" sz="1400" dirty="0">
            <a:solidFill>
              <a:schemeClr val="bg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49AED6-F24C-4780-9EDA-38952F51334A}" type="parTrans" cxnId="{526B72E6-EADE-4C6E-BA38-14BA0AF0DB99}">
      <dgm:prSet/>
      <dgm:spPr/>
      <dgm:t>
        <a:bodyPr/>
        <a:lstStyle/>
        <a:p>
          <a:endParaRPr lang="es-MX" sz="1400"/>
        </a:p>
      </dgm:t>
    </dgm:pt>
    <dgm:pt modelId="{9434D551-B488-4750-B0B1-0BA97FDC47A9}" type="sibTrans" cxnId="{526B72E6-EADE-4C6E-BA38-14BA0AF0DB99}">
      <dgm:prSet/>
      <dgm:spPr/>
      <dgm:t>
        <a:bodyPr/>
        <a:lstStyle/>
        <a:p>
          <a:endParaRPr lang="es-MX" sz="1400"/>
        </a:p>
      </dgm:t>
    </dgm:pt>
    <dgm:pt modelId="{87AA95FF-0AA6-4547-B4DA-F057B2A4C322}" type="pres">
      <dgm:prSet presAssocID="{6C0A616F-F7F7-435F-B5CD-9E49AF7C886D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MX"/>
        </a:p>
      </dgm:t>
    </dgm:pt>
    <dgm:pt modelId="{A5D57B4B-E04D-4560-A306-0AD5A981BC1F}" type="pres">
      <dgm:prSet presAssocID="{774C7668-9F68-430F-A578-9D11E810C4DC}" presName="thickLine" presStyleLbl="alignNode1" presStyleIdx="0" presStyleCnt="6"/>
      <dgm:spPr/>
    </dgm:pt>
    <dgm:pt modelId="{95DCB31C-1F71-4566-B682-14FD2CEDD2F1}" type="pres">
      <dgm:prSet presAssocID="{774C7668-9F68-430F-A578-9D11E810C4DC}" presName="horz1" presStyleCnt="0"/>
      <dgm:spPr/>
    </dgm:pt>
    <dgm:pt modelId="{63C7B976-884A-41B8-93D7-EB4CC1E0199B}" type="pres">
      <dgm:prSet presAssocID="{774C7668-9F68-430F-A578-9D11E810C4DC}" presName="tx1" presStyleLbl="revTx" presStyleIdx="0" presStyleCnt="6" custLinFactNeighborY="17884"/>
      <dgm:spPr/>
      <dgm:t>
        <a:bodyPr/>
        <a:lstStyle/>
        <a:p>
          <a:endParaRPr lang="es-MX"/>
        </a:p>
      </dgm:t>
    </dgm:pt>
    <dgm:pt modelId="{0F6C7012-029A-44F1-BC05-7BEDFDC0991A}" type="pres">
      <dgm:prSet presAssocID="{774C7668-9F68-430F-A578-9D11E810C4DC}" presName="vert1" presStyleCnt="0"/>
      <dgm:spPr/>
    </dgm:pt>
    <dgm:pt modelId="{382FD7B1-5D09-4AFB-A4F6-BF288AB7D41F}" type="pres">
      <dgm:prSet presAssocID="{3CF2D3E2-5A43-4DEC-AFE6-CD571C704CF0}" presName="thickLine" presStyleLbl="alignNode1" presStyleIdx="1" presStyleCnt="6"/>
      <dgm:spPr/>
    </dgm:pt>
    <dgm:pt modelId="{60B44ABE-ED98-4468-9310-C51C3207539D}" type="pres">
      <dgm:prSet presAssocID="{3CF2D3E2-5A43-4DEC-AFE6-CD571C704CF0}" presName="horz1" presStyleCnt="0"/>
      <dgm:spPr/>
    </dgm:pt>
    <dgm:pt modelId="{D12E42E2-604F-4053-93AE-24408C8BF491}" type="pres">
      <dgm:prSet presAssocID="{3CF2D3E2-5A43-4DEC-AFE6-CD571C704CF0}" presName="tx1" presStyleLbl="revTx" presStyleIdx="1" presStyleCnt="6"/>
      <dgm:spPr/>
      <dgm:t>
        <a:bodyPr/>
        <a:lstStyle/>
        <a:p>
          <a:endParaRPr lang="es-MX"/>
        </a:p>
      </dgm:t>
    </dgm:pt>
    <dgm:pt modelId="{D1B99532-E727-4A41-88BF-4B312DFF5F7E}" type="pres">
      <dgm:prSet presAssocID="{3CF2D3E2-5A43-4DEC-AFE6-CD571C704CF0}" presName="vert1" presStyleCnt="0"/>
      <dgm:spPr/>
    </dgm:pt>
    <dgm:pt modelId="{BA32C895-B698-4C54-AD04-1B50A7231EB1}" type="pres">
      <dgm:prSet presAssocID="{2341C251-F984-4CE1-951D-7C28997707AA}" presName="thickLine" presStyleLbl="alignNode1" presStyleIdx="2" presStyleCnt="6"/>
      <dgm:spPr/>
    </dgm:pt>
    <dgm:pt modelId="{9F1E45DD-1BFE-459E-92B1-5CEF08D2951D}" type="pres">
      <dgm:prSet presAssocID="{2341C251-F984-4CE1-951D-7C28997707AA}" presName="horz1" presStyleCnt="0"/>
      <dgm:spPr/>
    </dgm:pt>
    <dgm:pt modelId="{41A02552-9790-4E86-8445-A002EE326872}" type="pres">
      <dgm:prSet presAssocID="{2341C251-F984-4CE1-951D-7C28997707AA}" presName="tx1" presStyleLbl="revTx" presStyleIdx="2" presStyleCnt="6" custLinFactNeighborY="21825"/>
      <dgm:spPr/>
      <dgm:t>
        <a:bodyPr/>
        <a:lstStyle/>
        <a:p>
          <a:endParaRPr lang="es-MX"/>
        </a:p>
      </dgm:t>
    </dgm:pt>
    <dgm:pt modelId="{99EFAD90-D49B-4882-BB63-A2596359C417}" type="pres">
      <dgm:prSet presAssocID="{2341C251-F984-4CE1-951D-7C28997707AA}" presName="vert1" presStyleCnt="0"/>
      <dgm:spPr/>
    </dgm:pt>
    <dgm:pt modelId="{C966B752-12EA-4AEE-B908-010E095403BE}" type="pres">
      <dgm:prSet presAssocID="{001A0484-EEF7-4CA6-848B-5A13BD02CA28}" presName="thickLine" presStyleLbl="alignNode1" presStyleIdx="3" presStyleCnt="6" custLinFactNeighborY="-39372"/>
      <dgm:spPr/>
    </dgm:pt>
    <dgm:pt modelId="{7E91FB62-DE3C-493E-9692-BC3848BF72B8}" type="pres">
      <dgm:prSet presAssocID="{001A0484-EEF7-4CA6-848B-5A13BD02CA28}" presName="horz1" presStyleCnt="0"/>
      <dgm:spPr/>
    </dgm:pt>
    <dgm:pt modelId="{564C1111-553B-437B-91B6-73BA11DBC39B}" type="pres">
      <dgm:prSet presAssocID="{001A0484-EEF7-4CA6-848B-5A13BD02CA28}" presName="tx1" presStyleLbl="revTx" presStyleIdx="3" presStyleCnt="6" custScaleY="68514" custLinFactNeighborY="-14488"/>
      <dgm:spPr/>
      <dgm:t>
        <a:bodyPr/>
        <a:lstStyle/>
        <a:p>
          <a:endParaRPr lang="es-MX"/>
        </a:p>
      </dgm:t>
    </dgm:pt>
    <dgm:pt modelId="{5FB2661E-C14C-4727-B746-E2F3B109ACF7}" type="pres">
      <dgm:prSet presAssocID="{001A0484-EEF7-4CA6-848B-5A13BD02CA28}" presName="vert1" presStyleCnt="0"/>
      <dgm:spPr/>
    </dgm:pt>
    <dgm:pt modelId="{25F102BD-4F23-4677-82DB-349EC0A7D333}" type="pres">
      <dgm:prSet presAssocID="{9C787ABA-8CAB-442A-95A6-6DE65F87F99B}" presName="thickLine" presStyleLbl="alignNode1" presStyleIdx="4" presStyleCnt="6"/>
      <dgm:spPr/>
    </dgm:pt>
    <dgm:pt modelId="{BF5FB9EF-9CB3-433F-965F-9BC544F27C55}" type="pres">
      <dgm:prSet presAssocID="{9C787ABA-8CAB-442A-95A6-6DE65F87F99B}" presName="horz1" presStyleCnt="0"/>
      <dgm:spPr/>
    </dgm:pt>
    <dgm:pt modelId="{7FC2E260-BC96-4082-8CE2-211D02578EC9}" type="pres">
      <dgm:prSet presAssocID="{9C787ABA-8CAB-442A-95A6-6DE65F87F99B}" presName="tx1" presStyleLbl="revTx" presStyleIdx="4" presStyleCnt="6" custLinFactNeighborY="25051"/>
      <dgm:spPr/>
      <dgm:t>
        <a:bodyPr/>
        <a:lstStyle/>
        <a:p>
          <a:endParaRPr lang="es-MX"/>
        </a:p>
      </dgm:t>
    </dgm:pt>
    <dgm:pt modelId="{26C9CD5D-67D8-470B-B6BC-58D5B6223D4C}" type="pres">
      <dgm:prSet presAssocID="{9C787ABA-8CAB-442A-95A6-6DE65F87F99B}" presName="vert1" presStyleCnt="0"/>
      <dgm:spPr/>
    </dgm:pt>
    <dgm:pt modelId="{9A531F29-8A5E-485B-898A-79D9BDCEDB8E}" type="pres">
      <dgm:prSet presAssocID="{A36C860B-EFC6-4F65-A904-44B218085A0C}" presName="thickLine" presStyleLbl="alignNode1" presStyleIdx="5" presStyleCnt="6"/>
      <dgm:spPr/>
    </dgm:pt>
    <dgm:pt modelId="{E25A0E0A-49D9-4264-9833-9CB29915E9CF}" type="pres">
      <dgm:prSet presAssocID="{A36C860B-EFC6-4F65-A904-44B218085A0C}" presName="horz1" presStyleCnt="0"/>
      <dgm:spPr/>
    </dgm:pt>
    <dgm:pt modelId="{26E77D94-701E-43B2-B3DA-3F24E9452689}" type="pres">
      <dgm:prSet presAssocID="{A36C860B-EFC6-4F65-A904-44B218085A0C}" presName="tx1" presStyleLbl="revTx" presStyleIdx="5" presStyleCnt="6"/>
      <dgm:spPr/>
      <dgm:t>
        <a:bodyPr/>
        <a:lstStyle/>
        <a:p>
          <a:endParaRPr lang="es-MX"/>
        </a:p>
      </dgm:t>
    </dgm:pt>
    <dgm:pt modelId="{F2CAA544-5DEF-4E39-856C-D30DAF3A17F7}" type="pres">
      <dgm:prSet presAssocID="{A36C860B-EFC6-4F65-A904-44B218085A0C}" presName="vert1" presStyleCnt="0"/>
      <dgm:spPr/>
    </dgm:pt>
  </dgm:ptLst>
  <dgm:cxnLst>
    <dgm:cxn modelId="{8AF5E213-4818-491D-8F75-918D296AC398}" srcId="{6C0A616F-F7F7-435F-B5CD-9E49AF7C886D}" destId="{001A0484-EEF7-4CA6-848B-5A13BD02CA28}" srcOrd="3" destOrd="0" parTransId="{37E3040D-846B-4244-853B-5882FCEC43A8}" sibTransId="{0BC63DBF-00B5-4F9D-A7ED-3F14C85912AC}"/>
    <dgm:cxn modelId="{D97E6D4F-3595-4507-B496-CC868EE551E4}" srcId="{6C0A616F-F7F7-435F-B5CD-9E49AF7C886D}" destId="{774C7668-9F68-430F-A578-9D11E810C4DC}" srcOrd="0" destOrd="0" parTransId="{CAC4B015-3D00-40F6-B5B1-892757B198D5}" sibTransId="{2C6B45FC-26B9-40EE-97F2-92386FC5EC22}"/>
    <dgm:cxn modelId="{401E5DA6-8932-49D7-8FBA-8977378FDD8D}" type="presOf" srcId="{9C787ABA-8CAB-442A-95A6-6DE65F87F99B}" destId="{7FC2E260-BC96-4082-8CE2-211D02578EC9}" srcOrd="0" destOrd="0" presId="urn:microsoft.com/office/officeart/2008/layout/LinedList"/>
    <dgm:cxn modelId="{CE80D422-91C9-4F86-B6E4-A5212F375697}" type="presOf" srcId="{2341C251-F984-4CE1-951D-7C28997707AA}" destId="{41A02552-9790-4E86-8445-A002EE326872}" srcOrd="0" destOrd="0" presId="urn:microsoft.com/office/officeart/2008/layout/LinedList"/>
    <dgm:cxn modelId="{B2F9C61D-44AA-475A-AA01-6866F766B810}" type="presOf" srcId="{001A0484-EEF7-4CA6-848B-5A13BD02CA28}" destId="{564C1111-553B-437B-91B6-73BA11DBC39B}" srcOrd="0" destOrd="0" presId="urn:microsoft.com/office/officeart/2008/layout/LinedList"/>
    <dgm:cxn modelId="{A6988ACD-13A8-4AAC-88E5-33B919362D04}" type="presOf" srcId="{6C0A616F-F7F7-435F-B5CD-9E49AF7C886D}" destId="{87AA95FF-0AA6-4547-B4DA-F057B2A4C322}" srcOrd="0" destOrd="0" presId="urn:microsoft.com/office/officeart/2008/layout/LinedList"/>
    <dgm:cxn modelId="{B3C5AC44-4460-419B-B982-2C938756A1DE}" srcId="{6C0A616F-F7F7-435F-B5CD-9E49AF7C886D}" destId="{9C787ABA-8CAB-442A-95A6-6DE65F87F99B}" srcOrd="4" destOrd="0" parTransId="{0CC0C790-853E-48CE-96D4-335460C441C9}" sibTransId="{76E6718A-1674-40A8-AB5B-E19EA1607FF1}"/>
    <dgm:cxn modelId="{34034D48-59DD-4DF9-BA45-7D2B84E6B8EF}" type="presOf" srcId="{774C7668-9F68-430F-A578-9D11E810C4DC}" destId="{63C7B976-884A-41B8-93D7-EB4CC1E0199B}" srcOrd="0" destOrd="0" presId="urn:microsoft.com/office/officeart/2008/layout/LinedList"/>
    <dgm:cxn modelId="{E658F97D-B593-482E-9946-9BDDF5530210}" srcId="{6C0A616F-F7F7-435F-B5CD-9E49AF7C886D}" destId="{3CF2D3E2-5A43-4DEC-AFE6-CD571C704CF0}" srcOrd="1" destOrd="0" parTransId="{5960DED9-8FD7-4896-BAFD-5C2667F681E3}" sibTransId="{2EC1F2E6-ABE6-40F4-B8D9-3CF6C4563293}"/>
    <dgm:cxn modelId="{526B72E6-EADE-4C6E-BA38-14BA0AF0DB99}" srcId="{6C0A616F-F7F7-435F-B5CD-9E49AF7C886D}" destId="{A36C860B-EFC6-4F65-A904-44B218085A0C}" srcOrd="5" destOrd="0" parTransId="{8349AED6-F24C-4780-9EDA-38952F51334A}" sibTransId="{9434D551-B488-4750-B0B1-0BA97FDC47A9}"/>
    <dgm:cxn modelId="{3FC28A51-84CD-4906-908F-3F6F36AE5050}" srcId="{6C0A616F-F7F7-435F-B5CD-9E49AF7C886D}" destId="{2341C251-F984-4CE1-951D-7C28997707AA}" srcOrd="2" destOrd="0" parTransId="{9ACD3724-4FFD-4939-86D0-85525B79FC85}" sibTransId="{43D69642-F4E1-4B11-A4A5-F1C2C36D89C5}"/>
    <dgm:cxn modelId="{E360D705-F85C-4D3C-B27F-E7464C06BFB0}" type="presOf" srcId="{A36C860B-EFC6-4F65-A904-44B218085A0C}" destId="{26E77D94-701E-43B2-B3DA-3F24E9452689}" srcOrd="0" destOrd="0" presId="urn:microsoft.com/office/officeart/2008/layout/LinedList"/>
    <dgm:cxn modelId="{DD47622B-AA88-45AA-925E-3E5563D2DEEA}" type="presOf" srcId="{3CF2D3E2-5A43-4DEC-AFE6-CD571C704CF0}" destId="{D12E42E2-604F-4053-93AE-24408C8BF491}" srcOrd="0" destOrd="0" presId="urn:microsoft.com/office/officeart/2008/layout/LinedList"/>
    <dgm:cxn modelId="{A2B222EA-A319-4F36-B975-0648D842F39F}" type="presParOf" srcId="{87AA95FF-0AA6-4547-B4DA-F057B2A4C322}" destId="{A5D57B4B-E04D-4560-A306-0AD5A981BC1F}" srcOrd="0" destOrd="0" presId="urn:microsoft.com/office/officeart/2008/layout/LinedList"/>
    <dgm:cxn modelId="{B6F0F62D-DFA0-4623-91A7-2DFF6EB7A158}" type="presParOf" srcId="{87AA95FF-0AA6-4547-B4DA-F057B2A4C322}" destId="{95DCB31C-1F71-4566-B682-14FD2CEDD2F1}" srcOrd="1" destOrd="0" presId="urn:microsoft.com/office/officeart/2008/layout/LinedList"/>
    <dgm:cxn modelId="{6AA6A47B-F02C-4E28-A55A-BC659E6AE185}" type="presParOf" srcId="{95DCB31C-1F71-4566-B682-14FD2CEDD2F1}" destId="{63C7B976-884A-41B8-93D7-EB4CC1E0199B}" srcOrd="0" destOrd="0" presId="urn:microsoft.com/office/officeart/2008/layout/LinedList"/>
    <dgm:cxn modelId="{9B1F9C5F-DFC3-4DB7-BA78-D13893E34A43}" type="presParOf" srcId="{95DCB31C-1F71-4566-B682-14FD2CEDD2F1}" destId="{0F6C7012-029A-44F1-BC05-7BEDFDC0991A}" srcOrd="1" destOrd="0" presId="urn:microsoft.com/office/officeart/2008/layout/LinedList"/>
    <dgm:cxn modelId="{9DC4A80A-A1A4-4643-9DC0-E83FF1316D0C}" type="presParOf" srcId="{87AA95FF-0AA6-4547-B4DA-F057B2A4C322}" destId="{382FD7B1-5D09-4AFB-A4F6-BF288AB7D41F}" srcOrd="2" destOrd="0" presId="urn:microsoft.com/office/officeart/2008/layout/LinedList"/>
    <dgm:cxn modelId="{296F8A20-1D5A-40CC-BA54-77151E4DB321}" type="presParOf" srcId="{87AA95FF-0AA6-4547-B4DA-F057B2A4C322}" destId="{60B44ABE-ED98-4468-9310-C51C3207539D}" srcOrd="3" destOrd="0" presId="urn:microsoft.com/office/officeart/2008/layout/LinedList"/>
    <dgm:cxn modelId="{F6D5018F-C1CF-4EA7-9AFA-E638BADC6801}" type="presParOf" srcId="{60B44ABE-ED98-4468-9310-C51C3207539D}" destId="{D12E42E2-604F-4053-93AE-24408C8BF491}" srcOrd="0" destOrd="0" presId="urn:microsoft.com/office/officeart/2008/layout/LinedList"/>
    <dgm:cxn modelId="{533DADF9-3BA3-46F8-9F38-DE52C06C8426}" type="presParOf" srcId="{60B44ABE-ED98-4468-9310-C51C3207539D}" destId="{D1B99532-E727-4A41-88BF-4B312DFF5F7E}" srcOrd="1" destOrd="0" presId="urn:microsoft.com/office/officeart/2008/layout/LinedList"/>
    <dgm:cxn modelId="{BE37FAFC-6775-4AC4-827F-1988848B433B}" type="presParOf" srcId="{87AA95FF-0AA6-4547-B4DA-F057B2A4C322}" destId="{BA32C895-B698-4C54-AD04-1B50A7231EB1}" srcOrd="4" destOrd="0" presId="urn:microsoft.com/office/officeart/2008/layout/LinedList"/>
    <dgm:cxn modelId="{37488A69-3D23-4B6A-926E-C8ADD8B5F054}" type="presParOf" srcId="{87AA95FF-0AA6-4547-B4DA-F057B2A4C322}" destId="{9F1E45DD-1BFE-459E-92B1-5CEF08D2951D}" srcOrd="5" destOrd="0" presId="urn:microsoft.com/office/officeart/2008/layout/LinedList"/>
    <dgm:cxn modelId="{15F2EB3F-F269-4C64-B705-F7C20FA7AFCF}" type="presParOf" srcId="{9F1E45DD-1BFE-459E-92B1-5CEF08D2951D}" destId="{41A02552-9790-4E86-8445-A002EE326872}" srcOrd="0" destOrd="0" presId="urn:microsoft.com/office/officeart/2008/layout/LinedList"/>
    <dgm:cxn modelId="{D30BD6E0-51B9-4338-A3AA-7C2D49B99EE6}" type="presParOf" srcId="{9F1E45DD-1BFE-459E-92B1-5CEF08D2951D}" destId="{99EFAD90-D49B-4882-BB63-A2596359C417}" srcOrd="1" destOrd="0" presId="urn:microsoft.com/office/officeart/2008/layout/LinedList"/>
    <dgm:cxn modelId="{0230414D-786A-4027-A2D2-58EA4123180B}" type="presParOf" srcId="{87AA95FF-0AA6-4547-B4DA-F057B2A4C322}" destId="{C966B752-12EA-4AEE-B908-010E095403BE}" srcOrd="6" destOrd="0" presId="urn:microsoft.com/office/officeart/2008/layout/LinedList"/>
    <dgm:cxn modelId="{8402E00F-DC18-46AE-BE87-659013C9E134}" type="presParOf" srcId="{87AA95FF-0AA6-4547-B4DA-F057B2A4C322}" destId="{7E91FB62-DE3C-493E-9692-BC3848BF72B8}" srcOrd="7" destOrd="0" presId="urn:microsoft.com/office/officeart/2008/layout/LinedList"/>
    <dgm:cxn modelId="{B19297BE-B2F0-415C-BA81-93AD0F942A20}" type="presParOf" srcId="{7E91FB62-DE3C-493E-9692-BC3848BF72B8}" destId="{564C1111-553B-437B-91B6-73BA11DBC39B}" srcOrd="0" destOrd="0" presId="urn:microsoft.com/office/officeart/2008/layout/LinedList"/>
    <dgm:cxn modelId="{8D332639-ED05-4B78-9315-0927D5AD97E2}" type="presParOf" srcId="{7E91FB62-DE3C-493E-9692-BC3848BF72B8}" destId="{5FB2661E-C14C-4727-B746-E2F3B109ACF7}" srcOrd="1" destOrd="0" presId="urn:microsoft.com/office/officeart/2008/layout/LinedList"/>
    <dgm:cxn modelId="{70880107-187A-42CA-AEE7-007823034670}" type="presParOf" srcId="{87AA95FF-0AA6-4547-B4DA-F057B2A4C322}" destId="{25F102BD-4F23-4677-82DB-349EC0A7D333}" srcOrd="8" destOrd="0" presId="urn:microsoft.com/office/officeart/2008/layout/LinedList"/>
    <dgm:cxn modelId="{50586E0E-B31F-4C6E-B0EF-469D88C996BC}" type="presParOf" srcId="{87AA95FF-0AA6-4547-B4DA-F057B2A4C322}" destId="{BF5FB9EF-9CB3-433F-965F-9BC544F27C55}" srcOrd="9" destOrd="0" presId="urn:microsoft.com/office/officeart/2008/layout/LinedList"/>
    <dgm:cxn modelId="{92C27CC9-6F23-4EA3-95EB-778BF8569116}" type="presParOf" srcId="{BF5FB9EF-9CB3-433F-965F-9BC544F27C55}" destId="{7FC2E260-BC96-4082-8CE2-211D02578EC9}" srcOrd="0" destOrd="0" presId="urn:microsoft.com/office/officeart/2008/layout/LinedList"/>
    <dgm:cxn modelId="{E81C3CE0-9EFA-4A65-BB05-54E9DDC3F1B9}" type="presParOf" srcId="{BF5FB9EF-9CB3-433F-965F-9BC544F27C55}" destId="{26C9CD5D-67D8-470B-B6BC-58D5B6223D4C}" srcOrd="1" destOrd="0" presId="urn:microsoft.com/office/officeart/2008/layout/LinedList"/>
    <dgm:cxn modelId="{EC446FBB-2FFA-4E10-973A-AD6EA54276E2}" type="presParOf" srcId="{87AA95FF-0AA6-4547-B4DA-F057B2A4C322}" destId="{9A531F29-8A5E-485B-898A-79D9BDCEDB8E}" srcOrd="10" destOrd="0" presId="urn:microsoft.com/office/officeart/2008/layout/LinedList"/>
    <dgm:cxn modelId="{D5181CE0-E9E7-46D6-9051-E89A10B779A8}" type="presParOf" srcId="{87AA95FF-0AA6-4547-B4DA-F057B2A4C322}" destId="{E25A0E0A-49D9-4264-9833-9CB29915E9CF}" srcOrd="11" destOrd="0" presId="urn:microsoft.com/office/officeart/2008/layout/LinedList"/>
    <dgm:cxn modelId="{1992C968-8C6C-4E60-BC62-688B97EFA0C7}" type="presParOf" srcId="{E25A0E0A-49D9-4264-9833-9CB29915E9CF}" destId="{26E77D94-701E-43B2-B3DA-3F24E9452689}" srcOrd="0" destOrd="0" presId="urn:microsoft.com/office/officeart/2008/layout/LinedList"/>
    <dgm:cxn modelId="{DE1C4C10-3404-412C-B96A-0D8D2DEBF1AC}" type="presParOf" srcId="{E25A0E0A-49D9-4264-9833-9CB29915E9CF}" destId="{F2CAA544-5DEF-4E39-856C-D30DAF3A17F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E2356A-4084-4299-9622-36E6614532C5}">
      <dsp:nvSpPr>
        <dsp:cNvPr id="0" name=""/>
        <dsp:cNvSpPr/>
      </dsp:nvSpPr>
      <dsp:spPr>
        <a:xfrm>
          <a:off x="0" y="1613"/>
          <a:ext cx="4968552" cy="81793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9706F0-D893-4BB9-8CFD-6981D30224BF}">
      <dsp:nvSpPr>
        <dsp:cNvPr id="0" name=""/>
        <dsp:cNvSpPr/>
      </dsp:nvSpPr>
      <dsp:spPr>
        <a:xfrm>
          <a:off x="247426" y="185649"/>
          <a:ext cx="449865" cy="44986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56D147-D2C9-40F5-8D53-95D6FAD4E62D}">
      <dsp:nvSpPr>
        <dsp:cNvPr id="0" name=""/>
        <dsp:cNvSpPr/>
      </dsp:nvSpPr>
      <dsp:spPr>
        <a:xfrm>
          <a:off x="944718" y="1613"/>
          <a:ext cx="4023833" cy="817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65" tIns="86565" rIns="86565" bIns="86565" numCol="1" spcCol="1270" anchor="ctr" anchorCtr="0">
          <a:noAutofit/>
        </a:bodyPr>
        <a:lstStyle/>
        <a:p>
          <a:pPr lvl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noProof="0" dirty="0"/>
            <a:t>Nuestro</a:t>
          </a:r>
          <a:r>
            <a:rPr lang="en-US" sz="1500" kern="1200" dirty="0"/>
            <a:t> </a:t>
          </a:r>
          <a:r>
            <a:rPr lang="es-MX" sz="1500" kern="1200" noProof="0" dirty="0"/>
            <a:t>producto</a:t>
          </a:r>
          <a:r>
            <a:rPr lang="en-US" sz="1500" kern="1200" dirty="0"/>
            <a:t> es </a:t>
          </a:r>
          <a:r>
            <a:rPr lang="en-US" sz="1500" kern="1200" dirty="0" err="1"/>
            <a:t>fabricado</a:t>
          </a:r>
          <a:r>
            <a:rPr lang="en-US" sz="1500" kern="1200" dirty="0"/>
            <a:t> con la </a:t>
          </a:r>
          <a:r>
            <a:rPr lang="en-US" sz="1500" kern="1200" dirty="0" err="1"/>
            <a:t>tecnología</a:t>
          </a:r>
          <a:r>
            <a:rPr lang="en-US" sz="1500" kern="1200" dirty="0"/>
            <a:t> </a:t>
          </a:r>
          <a:r>
            <a:rPr lang="en-US" sz="1500" kern="1200" dirty="0" err="1"/>
            <a:t>más</a:t>
          </a:r>
          <a:r>
            <a:rPr lang="en-US" sz="1500" kern="1200" dirty="0"/>
            <a:t> </a:t>
          </a:r>
          <a:r>
            <a:rPr lang="en-US" sz="1500" kern="1200" dirty="0" err="1"/>
            <a:t>avanzada</a:t>
          </a:r>
          <a:r>
            <a:rPr lang="en-US" sz="1500" kern="1200" dirty="0"/>
            <a:t> y con el </a:t>
          </a:r>
          <a:r>
            <a:rPr lang="en-US" sz="1500" kern="1200" dirty="0" err="1"/>
            <a:t>mejor</a:t>
          </a:r>
          <a:r>
            <a:rPr lang="en-US" sz="1500" kern="1200" dirty="0"/>
            <a:t> control de </a:t>
          </a:r>
          <a:r>
            <a:rPr lang="en-US" sz="1500" kern="1200" dirty="0" err="1"/>
            <a:t>calidad</a:t>
          </a:r>
          <a:r>
            <a:rPr lang="en-US" sz="1500" kern="1200" dirty="0"/>
            <a:t>.</a:t>
          </a:r>
        </a:p>
      </dsp:txBody>
      <dsp:txXfrm>
        <a:off x="944718" y="1613"/>
        <a:ext cx="4023833" cy="817937"/>
      </dsp:txXfrm>
    </dsp:sp>
    <dsp:sp modelId="{3929324B-B23A-4E9C-836F-6E9AEA270E8C}">
      <dsp:nvSpPr>
        <dsp:cNvPr id="0" name=""/>
        <dsp:cNvSpPr/>
      </dsp:nvSpPr>
      <dsp:spPr>
        <a:xfrm>
          <a:off x="0" y="1024036"/>
          <a:ext cx="4968552" cy="81793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532159-8393-446C-B31A-99EFFBEE7B3C}">
      <dsp:nvSpPr>
        <dsp:cNvPr id="0" name=""/>
        <dsp:cNvSpPr/>
      </dsp:nvSpPr>
      <dsp:spPr>
        <a:xfrm>
          <a:off x="247426" y="1208072"/>
          <a:ext cx="449865" cy="44986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181603-A3E8-4B98-979F-4909B2EAD304}">
      <dsp:nvSpPr>
        <dsp:cNvPr id="0" name=""/>
        <dsp:cNvSpPr/>
      </dsp:nvSpPr>
      <dsp:spPr>
        <a:xfrm>
          <a:off x="944718" y="1024036"/>
          <a:ext cx="4023833" cy="817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65" tIns="86565" rIns="86565" bIns="86565" numCol="1" spcCol="1270" anchor="ctr" anchorCtr="0">
          <a:noAutofit/>
        </a:bodyPr>
        <a:lstStyle/>
        <a:p>
          <a:pPr lvl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PRIME BLUE DEF, </a:t>
          </a:r>
          <a:r>
            <a:rPr lang="en-US" sz="1500" kern="1200" dirty="0" err="1"/>
            <a:t>está</a:t>
          </a:r>
          <a:r>
            <a:rPr lang="en-US" sz="1500" kern="1200" dirty="0"/>
            <a:t> </a:t>
          </a:r>
          <a:r>
            <a:rPr lang="en-US" sz="1500" kern="1200" dirty="0" err="1" smtClean="0"/>
            <a:t>incluída</a:t>
          </a:r>
          <a:r>
            <a:rPr lang="en-US" sz="1500" kern="1200" dirty="0" smtClean="0"/>
            <a:t>  </a:t>
          </a:r>
          <a:r>
            <a:rPr lang="en-US" sz="1500" kern="1200" dirty="0"/>
            <a:t>en el </a:t>
          </a:r>
          <a:r>
            <a:rPr lang="en-US" sz="1500" kern="1200" dirty="0" err="1"/>
            <a:t>certificado</a:t>
          </a:r>
          <a:r>
            <a:rPr lang="en-US" sz="1500" kern="1200" dirty="0"/>
            <a:t> API de Blue Sky.</a:t>
          </a:r>
        </a:p>
      </dsp:txBody>
      <dsp:txXfrm>
        <a:off x="944718" y="1024036"/>
        <a:ext cx="4023833" cy="817937"/>
      </dsp:txXfrm>
    </dsp:sp>
    <dsp:sp modelId="{C4B4C4A4-5F23-4330-8BC5-69B2874EDE96}">
      <dsp:nvSpPr>
        <dsp:cNvPr id="0" name=""/>
        <dsp:cNvSpPr/>
      </dsp:nvSpPr>
      <dsp:spPr>
        <a:xfrm>
          <a:off x="0" y="2046458"/>
          <a:ext cx="4968552" cy="81793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7E4BA4-470C-4118-959C-1DEE9B98C69E}">
      <dsp:nvSpPr>
        <dsp:cNvPr id="0" name=""/>
        <dsp:cNvSpPr/>
      </dsp:nvSpPr>
      <dsp:spPr>
        <a:xfrm>
          <a:off x="247426" y="2230494"/>
          <a:ext cx="449865" cy="44986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71127B-C732-412B-8B4C-15EE36F5DA94}">
      <dsp:nvSpPr>
        <dsp:cNvPr id="0" name=""/>
        <dsp:cNvSpPr/>
      </dsp:nvSpPr>
      <dsp:spPr>
        <a:xfrm>
          <a:off x="944718" y="2046458"/>
          <a:ext cx="4023833" cy="817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65" tIns="86565" rIns="86565" bIns="86565" numCol="1" spcCol="1270" anchor="ctr" anchorCtr="0">
          <a:noAutofit/>
        </a:bodyPr>
        <a:lstStyle/>
        <a:p>
          <a:pPr lvl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/>
            <a:t>Tenemos</a:t>
          </a:r>
          <a:r>
            <a:rPr lang="en-US" sz="1500" kern="1200" dirty="0"/>
            <a:t> un </a:t>
          </a:r>
          <a:r>
            <a:rPr lang="en-US" sz="1500" kern="1200" dirty="0" err="1"/>
            <a:t>programa</a:t>
          </a:r>
          <a:r>
            <a:rPr lang="en-US" sz="1500" kern="1200" dirty="0"/>
            <a:t> de </a:t>
          </a:r>
          <a:r>
            <a:rPr lang="en-US" sz="1500" kern="1200" dirty="0" err="1"/>
            <a:t>monitoreo</a:t>
          </a:r>
          <a:r>
            <a:rPr lang="en-US" sz="1500" kern="1200" dirty="0"/>
            <a:t> de </a:t>
          </a:r>
          <a:r>
            <a:rPr lang="en-US" sz="1500" kern="1200" dirty="0" err="1"/>
            <a:t>calidad</a:t>
          </a:r>
          <a:r>
            <a:rPr lang="en-US" sz="1500" kern="1200" dirty="0"/>
            <a:t> con los </a:t>
          </a:r>
          <a:r>
            <a:rPr lang="en-US" sz="1500" kern="1200" dirty="0" err="1"/>
            <a:t>mejores</a:t>
          </a:r>
          <a:r>
            <a:rPr lang="en-US" sz="1500" kern="1200" dirty="0"/>
            <a:t> </a:t>
          </a:r>
          <a:r>
            <a:rPr lang="en-US" sz="1500" kern="1200" dirty="0" err="1"/>
            <a:t>laboratorios</a:t>
          </a:r>
          <a:r>
            <a:rPr lang="en-US" sz="1500" kern="1200" dirty="0"/>
            <a:t> de </a:t>
          </a:r>
          <a:r>
            <a:rPr lang="en-US" sz="1500" kern="1200" dirty="0" err="1"/>
            <a:t>Estados</a:t>
          </a:r>
          <a:r>
            <a:rPr lang="en-US" sz="1500" kern="1200" dirty="0"/>
            <a:t> Unidos.</a:t>
          </a:r>
        </a:p>
      </dsp:txBody>
      <dsp:txXfrm>
        <a:off x="944718" y="2046458"/>
        <a:ext cx="4023833" cy="817937"/>
      </dsp:txXfrm>
    </dsp:sp>
    <dsp:sp modelId="{ED28C35A-ECB7-4E82-A836-EDEA191B9218}">
      <dsp:nvSpPr>
        <dsp:cNvPr id="0" name=""/>
        <dsp:cNvSpPr/>
      </dsp:nvSpPr>
      <dsp:spPr>
        <a:xfrm>
          <a:off x="0" y="3068880"/>
          <a:ext cx="4968552" cy="81793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519DD9-9BED-42A3-9BF6-61BE89E413FA}">
      <dsp:nvSpPr>
        <dsp:cNvPr id="0" name=""/>
        <dsp:cNvSpPr/>
      </dsp:nvSpPr>
      <dsp:spPr>
        <a:xfrm>
          <a:off x="247426" y="3252916"/>
          <a:ext cx="449865" cy="449865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B732D1-ABC6-4C05-B665-9E8FD803303D}">
      <dsp:nvSpPr>
        <dsp:cNvPr id="0" name=""/>
        <dsp:cNvSpPr/>
      </dsp:nvSpPr>
      <dsp:spPr>
        <a:xfrm>
          <a:off x="944718" y="3068880"/>
          <a:ext cx="4023833" cy="817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65" tIns="86565" rIns="86565" bIns="86565" numCol="1" spcCol="1270" anchor="ctr" anchorCtr="0">
          <a:noAutofit/>
        </a:bodyPr>
        <a:lstStyle/>
        <a:p>
          <a:pPr lvl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/>
            <a:t>Cumplimos</a:t>
          </a:r>
          <a:r>
            <a:rPr lang="en-US" sz="1500" kern="1200" dirty="0"/>
            <a:t> con las </a:t>
          </a:r>
          <a:r>
            <a:rPr lang="en-US" sz="1500" kern="1200" dirty="0" err="1"/>
            <a:t>normas</a:t>
          </a:r>
          <a:r>
            <a:rPr lang="en-US" sz="1500" kern="1200" dirty="0"/>
            <a:t> de la ISO 22241, </a:t>
          </a:r>
          <a:r>
            <a:rPr lang="en-US" sz="1500" kern="1200" dirty="0" err="1"/>
            <a:t>Licencia</a:t>
          </a:r>
          <a:r>
            <a:rPr lang="en-US" sz="1500" kern="1200" dirty="0"/>
            <a:t> API  y la Norma Mexicana </a:t>
          </a:r>
          <a:r>
            <a:rPr lang="en-US" sz="1500" kern="1200" dirty="0" smtClean="0"/>
            <a:t>NOM </a:t>
          </a:r>
          <a:r>
            <a:rPr lang="en-US" sz="1500" kern="1200" dirty="0"/>
            <a:t>044.</a:t>
          </a:r>
        </a:p>
      </dsp:txBody>
      <dsp:txXfrm>
        <a:off x="944718" y="3068880"/>
        <a:ext cx="4023833" cy="8179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D57B4B-E04D-4560-A306-0AD5A981BC1F}">
      <dsp:nvSpPr>
        <dsp:cNvPr id="0" name=""/>
        <dsp:cNvSpPr/>
      </dsp:nvSpPr>
      <dsp:spPr>
        <a:xfrm>
          <a:off x="0" y="465"/>
          <a:ext cx="504056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C7B976-884A-41B8-93D7-EB4CC1E0199B}">
      <dsp:nvSpPr>
        <dsp:cNvPr id="0" name=""/>
        <dsp:cNvSpPr/>
      </dsp:nvSpPr>
      <dsp:spPr>
        <a:xfrm>
          <a:off x="0" y="465"/>
          <a:ext cx="5040560" cy="6855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Se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tendrá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un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servicio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soporte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técnico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para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todos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sus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talleres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servicio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incluye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capacitación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constante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0" y="465"/>
        <a:ext cx="5040560" cy="685557"/>
      </dsp:txXfrm>
    </dsp:sp>
    <dsp:sp modelId="{382FD7B1-5D09-4AFB-A4F6-BF288AB7D41F}">
      <dsp:nvSpPr>
        <dsp:cNvPr id="0" name=""/>
        <dsp:cNvSpPr/>
      </dsp:nvSpPr>
      <dsp:spPr>
        <a:xfrm>
          <a:off x="0" y="686023"/>
          <a:ext cx="504056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2E42E2-604F-4053-93AE-24408C8BF491}">
      <dsp:nvSpPr>
        <dsp:cNvPr id="0" name=""/>
        <dsp:cNvSpPr/>
      </dsp:nvSpPr>
      <dsp:spPr>
        <a:xfrm>
          <a:off x="0" y="686023"/>
          <a:ext cx="5040560" cy="6855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Tiempo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entrega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, 2 a 3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días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después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confirmado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su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pedido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0" y="686023"/>
        <a:ext cx="5040560" cy="685557"/>
      </dsp:txXfrm>
    </dsp:sp>
    <dsp:sp modelId="{BA32C895-B698-4C54-AD04-1B50A7231EB1}">
      <dsp:nvSpPr>
        <dsp:cNvPr id="0" name=""/>
        <dsp:cNvSpPr/>
      </dsp:nvSpPr>
      <dsp:spPr>
        <a:xfrm>
          <a:off x="0" y="1371581"/>
          <a:ext cx="504056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A02552-9790-4E86-8445-A002EE326872}">
      <dsp:nvSpPr>
        <dsp:cNvPr id="0" name=""/>
        <dsp:cNvSpPr/>
      </dsp:nvSpPr>
      <dsp:spPr>
        <a:xfrm>
          <a:off x="0" y="1371581"/>
          <a:ext cx="5040560" cy="6855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Se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entregará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a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granel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totes,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tambor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y </a:t>
          </a:r>
          <a:r>
            <a:rPr lang="en-US" sz="1400" kern="1200" dirty="0" err="1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bidón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</a:p>
      </dsp:txBody>
      <dsp:txXfrm>
        <a:off x="0" y="1371581"/>
        <a:ext cx="5040560" cy="685557"/>
      </dsp:txXfrm>
    </dsp:sp>
    <dsp:sp modelId="{C966B752-12EA-4AEE-B908-010E095403BE}">
      <dsp:nvSpPr>
        <dsp:cNvPr id="0" name=""/>
        <dsp:cNvSpPr/>
      </dsp:nvSpPr>
      <dsp:spPr>
        <a:xfrm>
          <a:off x="0" y="2057139"/>
          <a:ext cx="504056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4C1111-553B-437B-91B6-73BA11DBC39B}">
      <dsp:nvSpPr>
        <dsp:cNvPr id="0" name=""/>
        <dsp:cNvSpPr/>
      </dsp:nvSpPr>
      <dsp:spPr>
        <a:xfrm>
          <a:off x="0" y="2057139"/>
          <a:ext cx="5040560" cy="4697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El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costo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del tote se cobra por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separado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0" y="2057139"/>
        <a:ext cx="5040560" cy="469703"/>
      </dsp:txXfrm>
    </dsp:sp>
    <dsp:sp modelId="{25F102BD-4F23-4677-82DB-349EC0A7D333}">
      <dsp:nvSpPr>
        <dsp:cNvPr id="0" name=""/>
        <dsp:cNvSpPr/>
      </dsp:nvSpPr>
      <dsp:spPr>
        <a:xfrm>
          <a:off x="0" y="2526842"/>
          <a:ext cx="504056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C2E260-BC96-4082-8CE2-211D02578EC9}">
      <dsp:nvSpPr>
        <dsp:cNvPr id="0" name=""/>
        <dsp:cNvSpPr/>
      </dsp:nvSpPr>
      <dsp:spPr>
        <a:xfrm>
          <a:off x="0" y="2526842"/>
          <a:ext cx="5040560" cy="6855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El tote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puede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ser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devuelto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para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su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acreditamiento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siempre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que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kern="1200" dirty="0" err="1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esté</a:t>
          </a:r>
          <a:r>
            <a:rPr lang="en-US" sz="1400" kern="12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en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buenas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condiciones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y libre de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contaminación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0" y="2526842"/>
        <a:ext cx="5040560" cy="6855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D57B4B-E04D-4560-A306-0AD5A981BC1F}">
      <dsp:nvSpPr>
        <dsp:cNvPr id="0" name=""/>
        <dsp:cNvSpPr/>
      </dsp:nvSpPr>
      <dsp:spPr>
        <a:xfrm>
          <a:off x="0" y="1257"/>
          <a:ext cx="5400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C7B976-884A-41B8-93D7-EB4CC1E0199B}">
      <dsp:nvSpPr>
        <dsp:cNvPr id="0" name=""/>
        <dsp:cNvSpPr/>
      </dsp:nvSpPr>
      <dsp:spPr>
        <a:xfrm>
          <a:off x="0" y="121233"/>
          <a:ext cx="5400600" cy="670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Los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equipos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se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proporcionarán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acuerdo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a las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necesidades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cada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base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ya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sea tote o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tanques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0" y="121233"/>
        <a:ext cx="5400600" cy="670855"/>
      </dsp:txXfrm>
    </dsp:sp>
    <dsp:sp modelId="{382FD7B1-5D09-4AFB-A4F6-BF288AB7D41F}">
      <dsp:nvSpPr>
        <dsp:cNvPr id="0" name=""/>
        <dsp:cNvSpPr/>
      </dsp:nvSpPr>
      <dsp:spPr>
        <a:xfrm>
          <a:off x="0" y="672113"/>
          <a:ext cx="54006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2E42E2-604F-4053-93AE-24408C8BF491}">
      <dsp:nvSpPr>
        <dsp:cNvPr id="0" name=""/>
        <dsp:cNvSpPr/>
      </dsp:nvSpPr>
      <dsp:spPr>
        <a:xfrm>
          <a:off x="0" y="672113"/>
          <a:ext cx="5400600" cy="670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El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equipo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despacho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es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totalmente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nuevo,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manejamos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marcas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como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kern="12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PIUSI  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o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despachador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PRIME BLUE que es un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equipo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Hi-Tech wireless</a:t>
          </a:r>
        </a:p>
      </dsp:txBody>
      <dsp:txXfrm>
        <a:off x="0" y="672113"/>
        <a:ext cx="5400600" cy="670855"/>
      </dsp:txXfrm>
    </dsp:sp>
    <dsp:sp modelId="{BA32C895-B698-4C54-AD04-1B50A7231EB1}">
      <dsp:nvSpPr>
        <dsp:cNvPr id="0" name=""/>
        <dsp:cNvSpPr/>
      </dsp:nvSpPr>
      <dsp:spPr>
        <a:xfrm>
          <a:off x="0" y="1342969"/>
          <a:ext cx="5400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A02552-9790-4E86-8445-A002EE326872}">
      <dsp:nvSpPr>
        <dsp:cNvPr id="0" name=""/>
        <dsp:cNvSpPr/>
      </dsp:nvSpPr>
      <dsp:spPr>
        <a:xfrm>
          <a:off x="0" y="1489383"/>
          <a:ext cx="5400600" cy="670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El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equipo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se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entrega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armado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y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probado</a:t>
          </a:r>
          <a:endParaRPr lang="en-US" sz="1400" kern="1200" dirty="0">
            <a:solidFill>
              <a:schemeClr val="bg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489383"/>
        <a:ext cx="5400600" cy="670855"/>
      </dsp:txXfrm>
    </dsp:sp>
    <dsp:sp modelId="{C966B752-12EA-4AEE-B908-010E095403BE}">
      <dsp:nvSpPr>
        <dsp:cNvPr id="0" name=""/>
        <dsp:cNvSpPr/>
      </dsp:nvSpPr>
      <dsp:spPr>
        <a:xfrm>
          <a:off x="0" y="1832859"/>
          <a:ext cx="54006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4C1111-553B-437B-91B6-73BA11DBC39B}">
      <dsp:nvSpPr>
        <dsp:cNvPr id="0" name=""/>
        <dsp:cNvSpPr/>
      </dsp:nvSpPr>
      <dsp:spPr>
        <a:xfrm>
          <a:off x="0" y="1916631"/>
          <a:ext cx="5400600" cy="4596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kern="12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El </a:t>
          </a:r>
          <a:r>
            <a:rPr lang="en-US" sz="1400" kern="1200" dirty="0" err="1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mantenimiento</a:t>
          </a:r>
          <a:r>
            <a:rPr lang="en-US" sz="1400" kern="12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y </a:t>
          </a:r>
          <a:r>
            <a:rPr lang="en-US" sz="1400" kern="1200" dirty="0" err="1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calibración</a:t>
          </a:r>
          <a:r>
            <a:rPr lang="en-US" sz="1400" kern="12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de los </a:t>
          </a:r>
          <a:r>
            <a:rPr lang="en-US" sz="1400" kern="1200" dirty="0" err="1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equipos</a:t>
          </a:r>
          <a:r>
            <a:rPr lang="en-US" sz="1400" kern="12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kern="1200" dirty="0" err="1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corren</a:t>
          </a:r>
          <a:r>
            <a:rPr lang="en-US" sz="1400" kern="12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kern="1200" dirty="0" err="1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por</a:t>
          </a:r>
          <a:r>
            <a:rPr lang="en-US" sz="1400" kern="12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kern="1200" dirty="0" err="1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cuenta</a:t>
          </a:r>
          <a:r>
            <a:rPr lang="en-US" sz="1400" kern="12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del </a:t>
          </a:r>
          <a:r>
            <a:rPr lang="en-US" sz="1400" kern="1200" dirty="0" err="1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cliente</a:t>
          </a:r>
          <a:r>
            <a:rPr lang="en-US" sz="1400" kern="12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1400" kern="1200" dirty="0">
            <a:solidFill>
              <a:schemeClr val="bg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916631"/>
        <a:ext cx="5400600" cy="459630"/>
      </dsp:txXfrm>
    </dsp:sp>
    <dsp:sp modelId="{25F102BD-4F23-4677-82DB-349EC0A7D333}">
      <dsp:nvSpPr>
        <dsp:cNvPr id="0" name=""/>
        <dsp:cNvSpPr/>
      </dsp:nvSpPr>
      <dsp:spPr>
        <a:xfrm>
          <a:off x="0" y="2473454"/>
          <a:ext cx="540060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C2E260-BC96-4082-8CE2-211D02578EC9}">
      <dsp:nvSpPr>
        <dsp:cNvPr id="0" name=""/>
        <dsp:cNvSpPr/>
      </dsp:nvSpPr>
      <dsp:spPr>
        <a:xfrm>
          <a:off x="0" y="2641511"/>
          <a:ext cx="5400600" cy="670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El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costo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del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equipo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se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amortizará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en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el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costo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del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producto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por </a:t>
          </a:r>
          <a:r>
            <a:rPr lang="en-US" sz="1400" kern="1200" dirty="0" err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litro</a:t>
          </a: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0" y="2641511"/>
        <a:ext cx="5400600" cy="670855"/>
      </dsp:txXfrm>
    </dsp:sp>
    <dsp:sp modelId="{9A531F29-8A5E-485B-898A-79D9BDCEDB8E}">
      <dsp:nvSpPr>
        <dsp:cNvPr id="0" name=""/>
        <dsp:cNvSpPr/>
      </dsp:nvSpPr>
      <dsp:spPr>
        <a:xfrm>
          <a:off x="0" y="3144310"/>
          <a:ext cx="5400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E77D94-701E-43B2-B3DA-3F24E9452689}">
      <dsp:nvSpPr>
        <dsp:cNvPr id="0" name=""/>
        <dsp:cNvSpPr/>
      </dsp:nvSpPr>
      <dsp:spPr>
        <a:xfrm>
          <a:off x="0" y="3144310"/>
          <a:ext cx="5400600" cy="670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El </a:t>
          </a:r>
          <a:r>
            <a:rPr lang="en-US" sz="1400" kern="1200" dirty="0" err="1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equipo</a:t>
          </a:r>
          <a:r>
            <a:rPr lang="en-US" sz="1400" kern="12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Hi-Tech wireless </a:t>
          </a:r>
          <a:r>
            <a:rPr lang="en-US" sz="1400" kern="1200" dirty="0" err="1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requiere</a:t>
          </a:r>
          <a:r>
            <a:rPr lang="en-US" sz="1400" kern="12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de un </a:t>
          </a:r>
          <a:r>
            <a:rPr lang="en-US" sz="1400" kern="1200" dirty="0" err="1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pago</a:t>
          </a:r>
          <a:r>
            <a:rPr lang="en-US" sz="1400" kern="12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kern="1200" dirty="0" err="1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mensual</a:t>
          </a:r>
          <a:r>
            <a:rPr lang="en-US" sz="1400" kern="12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de $60 US </a:t>
          </a:r>
          <a:r>
            <a:rPr lang="en-US" sz="1400" kern="1200" dirty="0" err="1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por</a:t>
          </a:r>
          <a:r>
            <a:rPr lang="en-US" sz="1400" kern="12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kern="1200" dirty="0" err="1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uso</a:t>
          </a:r>
          <a:r>
            <a:rPr lang="en-US" sz="1400" kern="12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de software</a:t>
          </a:r>
          <a:endParaRPr lang="en-US" sz="1400" kern="1200" dirty="0">
            <a:solidFill>
              <a:schemeClr val="bg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144310"/>
        <a:ext cx="5400600" cy="6708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357" cy="480547"/>
          </a:xfrm>
          <a:prstGeom prst="rect">
            <a:avLst/>
          </a:prstGeom>
        </p:spPr>
        <p:txBody>
          <a:bodyPr vert="horz" lIns="93790" tIns="46895" rIns="93790" bIns="46895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143209" y="0"/>
            <a:ext cx="3170357" cy="480547"/>
          </a:xfrm>
          <a:prstGeom prst="rect">
            <a:avLst/>
          </a:prstGeom>
        </p:spPr>
        <p:txBody>
          <a:bodyPr vert="horz" lIns="93790" tIns="46895" rIns="93790" bIns="46895" rtlCol="0"/>
          <a:lstStyle>
            <a:lvl1pPr algn="r">
              <a:defRPr sz="1200"/>
            </a:lvl1pPr>
          </a:lstStyle>
          <a:p>
            <a:fld id="{FAC2541E-F54B-4F08-A1AD-517C9B25CFC3}" type="datetimeFigureOut">
              <a:rPr lang="es-MX" smtClean="0"/>
              <a:t>08/12/2019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790" tIns="46895" rIns="93790" bIns="46895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30867" y="4620395"/>
            <a:ext cx="5853468" cy="3781062"/>
          </a:xfrm>
          <a:prstGeom prst="rect">
            <a:avLst/>
          </a:prstGeom>
        </p:spPr>
        <p:txBody>
          <a:bodyPr vert="horz" lIns="93790" tIns="46895" rIns="93790" bIns="46895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120653"/>
            <a:ext cx="3170357" cy="480547"/>
          </a:xfrm>
          <a:prstGeom prst="rect">
            <a:avLst/>
          </a:prstGeom>
        </p:spPr>
        <p:txBody>
          <a:bodyPr vert="horz" lIns="93790" tIns="46895" rIns="93790" bIns="46895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143209" y="9120653"/>
            <a:ext cx="3170357" cy="480547"/>
          </a:xfrm>
          <a:prstGeom prst="rect">
            <a:avLst/>
          </a:prstGeom>
        </p:spPr>
        <p:txBody>
          <a:bodyPr vert="horz" lIns="93790" tIns="46895" rIns="93790" bIns="46895" rtlCol="0" anchor="b"/>
          <a:lstStyle>
            <a:lvl1pPr algn="r">
              <a:defRPr sz="1200"/>
            </a:lvl1pPr>
          </a:lstStyle>
          <a:p>
            <a:fld id="{00BB597A-A382-467E-AF61-7B385A5B1C5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91913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2164-D92B-4AD3-8B30-F586EAE4E620}" type="datetimeFigureOut">
              <a:rPr lang="es-MX" smtClean="0"/>
              <a:t>08/12/2019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2467-5E48-42B3-A971-86AA04DBE6A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06259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2164-D92B-4AD3-8B30-F586EAE4E620}" type="datetimeFigureOut">
              <a:rPr lang="es-MX" smtClean="0"/>
              <a:t>08/12/2019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2467-5E48-42B3-A971-86AA04DBE6A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06776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2164-D92B-4AD3-8B30-F586EAE4E620}" type="datetimeFigureOut">
              <a:rPr lang="es-MX" smtClean="0"/>
              <a:t>08/12/2019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2467-5E48-42B3-A971-86AA04DBE6A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19002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2164-D92B-4AD3-8B30-F586EAE4E620}" type="datetimeFigureOut">
              <a:rPr lang="es-MX" smtClean="0"/>
              <a:t>08/12/2019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2467-5E48-42B3-A971-86AA04DBE6A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418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2164-D92B-4AD3-8B30-F586EAE4E620}" type="datetimeFigureOut">
              <a:rPr lang="es-MX" smtClean="0"/>
              <a:t>08/12/2019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2467-5E48-42B3-A971-86AA04DBE6A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96190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2164-D92B-4AD3-8B30-F586EAE4E620}" type="datetimeFigureOut">
              <a:rPr lang="es-MX" smtClean="0"/>
              <a:t>08/12/2019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2467-5E48-42B3-A971-86AA04DBE6A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85618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2164-D92B-4AD3-8B30-F586EAE4E620}" type="datetimeFigureOut">
              <a:rPr lang="es-MX" smtClean="0"/>
              <a:t>08/12/2019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2467-5E48-42B3-A971-86AA04DBE6A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24149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2164-D92B-4AD3-8B30-F586EAE4E620}" type="datetimeFigureOut">
              <a:rPr lang="es-MX" smtClean="0"/>
              <a:t>08/12/2019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2467-5E48-42B3-A971-86AA04DBE6A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5369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2164-D92B-4AD3-8B30-F586EAE4E620}" type="datetimeFigureOut">
              <a:rPr lang="es-MX" smtClean="0"/>
              <a:t>08/12/2019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2467-5E48-42B3-A971-86AA04DBE6A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17804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2164-D92B-4AD3-8B30-F586EAE4E620}" type="datetimeFigureOut">
              <a:rPr lang="es-MX" smtClean="0"/>
              <a:t>08/12/2019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2467-5E48-42B3-A971-86AA04DBE6A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24709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2164-D92B-4AD3-8B30-F586EAE4E620}" type="datetimeFigureOut">
              <a:rPr lang="es-MX" smtClean="0"/>
              <a:t>08/12/2019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2467-5E48-42B3-A971-86AA04DBE6A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3578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82164-D92B-4AD3-8B30-F586EAE4E620}" type="datetimeFigureOut">
              <a:rPr lang="es-MX" smtClean="0"/>
              <a:t>08/12/2019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02467-5E48-42B3-A971-86AA04DBE6A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25731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emf"/><Relationship Id="rId5" Type="http://schemas.openxmlformats.org/officeDocument/2006/relationships/package" Target="../embeddings/Hoja_de_c_lculo_de_Microsoft_Excel4.xlsx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3D47775E-5474-4EC5-B36E-3392FE5682EC}"/>
              </a:ext>
            </a:extLst>
          </p:cNvPr>
          <p:cNvSpPr txBox="1">
            <a:spLocks/>
          </p:cNvSpPr>
          <p:nvPr/>
        </p:nvSpPr>
        <p:spPr>
          <a:xfrm>
            <a:off x="2843808" y="4437112"/>
            <a:ext cx="4752528" cy="151216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9600" dirty="0"/>
              <a:t>AUTOBUSES DE LA PIEDAD, SA DE CV</a:t>
            </a:r>
          </a:p>
          <a:p>
            <a:pPr algn="l"/>
            <a:r>
              <a:rPr lang="es-MX" sz="8000" dirty="0"/>
              <a:t>Jorge L. Hernández Estrada</a:t>
            </a:r>
          </a:p>
          <a:p>
            <a:pPr algn="l"/>
            <a:r>
              <a:rPr lang="es-MX" sz="6400" dirty="0"/>
              <a:t>Blvd. De la Luz No. 2011</a:t>
            </a:r>
          </a:p>
          <a:p>
            <a:pPr algn="l"/>
            <a:r>
              <a:rPr lang="es-MX" sz="6400" dirty="0"/>
              <a:t>Col. Las Fuentes</a:t>
            </a:r>
          </a:p>
          <a:p>
            <a:pPr algn="l"/>
            <a:r>
              <a:rPr lang="es-MX" sz="6400" dirty="0"/>
              <a:t>León, Guanajuato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C0BF094B-0A1A-4F39-9F08-6568C9835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412777"/>
            <a:ext cx="4176464" cy="167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574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A0363E3B-2388-465B-9468-98EA3FBBCE8D}"/>
              </a:ext>
            </a:extLst>
          </p:cNvPr>
          <p:cNvSpPr txBox="1"/>
          <p:nvPr/>
        </p:nvSpPr>
        <p:spPr>
          <a:xfrm>
            <a:off x="251520" y="476672"/>
            <a:ext cx="3090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EQUIPOS DE DESPACHO | TOTE</a:t>
            </a:r>
          </a:p>
          <a:p>
            <a:r>
              <a:rPr lang="es-MX" dirty="0"/>
              <a:t>TOTE MAUSER / PIUSI</a:t>
            </a:r>
          </a:p>
        </p:txBody>
      </p:sp>
      <p:pic>
        <p:nvPicPr>
          <p:cNvPr id="3" name="7 Imagen">
            <a:extLst>
              <a:ext uri="{FF2B5EF4-FFF2-40B4-BE49-F238E27FC236}">
                <a16:creationId xmlns:a16="http://schemas.microsoft.com/office/drawing/2014/main" xmlns="" id="{122152F7-3D05-40FC-AB3C-04203D79FB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990" t="32035" r="44055" b="49864"/>
          <a:stretch/>
        </p:blipFill>
        <p:spPr>
          <a:xfrm>
            <a:off x="949020" y="1556792"/>
            <a:ext cx="971549" cy="923925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8899F4B6-0A6A-4817-BE7A-82EA3C16F6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50" t="35930" r="83710" b="42770"/>
          <a:stretch/>
        </p:blipFill>
        <p:spPr>
          <a:xfrm>
            <a:off x="949019" y="3875070"/>
            <a:ext cx="1034330" cy="976313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D4BA5DEF-C467-4717-8BE6-AAA8748AA2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726" t="37135" r="34888" b="51753"/>
          <a:stretch/>
        </p:blipFill>
        <p:spPr>
          <a:xfrm>
            <a:off x="949019" y="2692376"/>
            <a:ext cx="998640" cy="994642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F30A80E0-CB2C-476B-908E-A7745EDDC5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94" t="52877" r="60516" b="32214"/>
          <a:stretch/>
        </p:blipFill>
        <p:spPr>
          <a:xfrm>
            <a:off x="4788024" y="2225652"/>
            <a:ext cx="981075" cy="933449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8426756F-9DBE-438A-A306-E933EEA21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16796"/>
            <a:ext cx="970439" cy="87630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E66ABC19-95E1-4979-8C65-130B8D37D4E5}"/>
              </a:ext>
            </a:extLst>
          </p:cNvPr>
          <p:cNvSpPr txBox="1"/>
          <p:nvPr/>
        </p:nvSpPr>
        <p:spPr>
          <a:xfrm>
            <a:off x="2195736" y="1636019"/>
            <a:ext cx="208550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 dirty="0" err="1"/>
              <a:t>Suzza</a:t>
            </a:r>
            <a:r>
              <a:rPr lang="es-MX" sz="1600" b="1" dirty="0"/>
              <a:t> </a:t>
            </a:r>
            <a:r>
              <a:rPr lang="es-MX" sz="1600" b="1" dirty="0" err="1"/>
              <a:t>Rablue</a:t>
            </a:r>
            <a:r>
              <a:rPr lang="es-MX" sz="1600" b="1" dirty="0"/>
              <a:t> 120v Pro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s-MX" sz="1200" dirty="0"/>
              <a:t>Uso rudo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s-MX" sz="1200" dirty="0"/>
              <a:t>20 ft de manguera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s-MX" sz="1200" dirty="0"/>
              <a:t>Base de acero </a:t>
            </a:r>
            <a:r>
              <a:rPr lang="es-MX" sz="1200" dirty="0" err="1"/>
              <a:t>inox</a:t>
            </a:r>
            <a:r>
              <a:rPr lang="es-MX" sz="1200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77E845BA-DA70-4196-9A0A-966C1A483A8F}"/>
              </a:ext>
            </a:extLst>
          </p:cNvPr>
          <p:cNvSpPr txBox="1"/>
          <p:nvPr/>
        </p:nvSpPr>
        <p:spPr>
          <a:xfrm>
            <a:off x="2182427" y="2965940"/>
            <a:ext cx="2200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 dirty="0"/>
              <a:t>Tapa de IBC de 6”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s-MX" sz="1200" dirty="0"/>
              <a:t>Centro de 2” para conexiones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B67C9010-B04D-4A6C-A8F3-D820E4625961}"/>
              </a:ext>
            </a:extLst>
          </p:cNvPr>
          <p:cNvSpPr txBox="1"/>
          <p:nvPr/>
        </p:nvSpPr>
        <p:spPr>
          <a:xfrm>
            <a:off x="2195736" y="4058488"/>
            <a:ext cx="185499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 dirty="0"/>
              <a:t>Conexión Rápida 2”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s-MX" sz="1200" dirty="0"/>
              <a:t>Para tote y tambor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s-MX" sz="1200" dirty="0"/>
              <a:t>Rápido y seguro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s-MX" sz="1200" dirty="0"/>
              <a:t>Cubierta de acero </a:t>
            </a:r>
            <a:r>
              <a:rPr lang="es-MX" sz="1200" dirty="0" err="1"/>
              <a:t>inox</a:t>
            </a:r>
            <a:r>
              <a:rPr lang="es-MX" sz="1600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CB92066F-13B2-49B8-9DF7-2E89B73D56D9}"/>
              </a:ext>
            </a:extLst>
          </p:cNvPr>
          <p:cNvSpPr txBox="1"/>
          <p:nvPr/>
        </p:nvSpPr>
        <p:spPr>
          <a:xfrm>
            <a:off x="5796136" y="2197135"/>
            <a:ext cx="3218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 dirty="0"/>
              <a:t>Válvula para contenedor Acero </a:t>
            </a:r>
            <a:r>
              <a:rPr lang="es-MX" sz="1600" b="1" dirty="0" err="1"/>
              <a:t>Inox</a:t>
            </a:r>
            <a:endParaRPr lang="es-MX" sz="1600" b="1" dirty="0"/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s-MX" sz="1200" dirty="0"/>
              <a:t>Elimina la manipulación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s-MX" sz="1200" dirty="0"/>
              <a:t>Conector de  centro seguro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D2081F09-E0B5-4535-B9B7-E413A4647006}"/>
              </a:ext>
            </a:extLst>
          </p:cNvPr>
          <p:cNvSpPr txBox="1"/>
          <p:nvPr/>
        </p:nvSpPr>
        <p:spPr>
          <a:xfrm>
            <a:off x="5868144" y="3441194"/>
            <a:ext cx="15655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 dirty="0"/>
              <a:t>Tubo de Succión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s-MX" sz="1200" dirty="0"/>
              <a:t>Succiona hasta 49”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s-MX" sz="1200" dirty="0"/>
              <a:t>Descarga completa</a:t>
            </a:r>
          </a:p>
        </p:txBody>
      </p:sp>
    </p:spTree>
    <p:extLst>
      <p:ext uri="{BB962C8B-B14F-4D97-AF65-F5344CB8AC3E}">
        <p14:creationId xmlns:p14="http://schemas.microsoft.com/office/powerpoint/2010/main" val="4172996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FADF4FAC-7936-413C-9F99-1D9D46503AF9}"/>
              </a:ext>
            </a:extLst>
          </p:cNvPr>
          <p:cNvSpPr txBox="1"/>
          <p:nvPr/>
        </p:nvSpPr>
        <p:spPr>
          <a:xfrm>
            <a:off x="251814" y="404664"/>
            <a:ext cx="22906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ANALISIS ECONÓMICO</a:t>
            </a:r>
          </a:p>
          <a:p>
            <a:r>
              <a:rPr lang="es-MX" sz="1400" dirty="0"/>
              <a:t>EQUIPOS DE DESPACHO </a:t>
            </a:r>
          </a:p>
          <a:p>
            <a:r>
              <a:rPr lang="es-MX" sz="1200" b="1" dirty="0"/>
              <a:t>TOTE MAUSER</a:t>
            </a:r>
          </a:p>
          <a:p>
            <a:r>
              <a:rPr lang="es-MX" sz="1200" b="1" dirty="0"/>
              <a:t>MARCA PIUSI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8CE26E83-3C93-4E07-A856-C372EDFE739F}"/>
              </a:ext>
            </a:extLst>
          </p:cNvPr>
          <p:cNvSpPr/>
          <p:nvPr/>
        </p:nvSpPr>
        <p:spPr>
          <a:xfrm>
            <a:off x="2155925" y="5733256"/>
            <a:ext cx="2311836" cy="1711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2ADB2EEE-800E-4609-B480-C5EEEB8FD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801" y="973433"/>
            <a:ext cx="4300447" cy="519187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6D5A942D-6316-4730-B479-F893C9E1836E}"/>
              </a:ext>
            </a:extLst>
          </p:cNvPr>
          <p:cNvSpPr txBox="1"/>
          <p:nvPr/>
        </p:nvSpPr>
        <p:spPr>
          <a:xfrm>
            <a:off x="608733" y="5877272"/>
            <a:ext cx="3963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dirty="0"/>
              <a:t>1.COSTO ACTUALIZADO A SEPTIEMBRE 2019</a:t>
            </a:r>
          </a:p>
          <a:p>
            <a:r>
              <a:rPr lang="es-MX" sz="1000" dirty="0"/>
              <a:t>2.ESTOS EQUIPOS SON PARA CONSUMOS DE 1,000 LITROS EN ADELANTE</a:t>
            </a:r>
          </a:p>
        </p:txBody>
      </p:sp>
    </p:spTree>
    <p:extLst>
      <p:ext uri="{BB962C8B-B14F-4D97-AF65-F5344CB8AC3E}">
        <p14:creationId xmlns:p14="http://schemas.microsoft.com/office/powerpoint/2010/main" val="1653400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xmlns="" id="{DA2EE635-1872-40AF-9BFD-71237F1226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8362434"/>
              </p:ext>
            </p:extLst>
          </p:nvPr>
        </p:nvGraphicFramePr>
        <p:xfrm>
          <a:off x="2051720" y="1772816"/>
          <a:ext cx="5400600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BB333E80-215A-4395-AD46-86F2738A33F6}"/>
              </a:ext>
            </a:extLst>
          </p:cNvPr>
          <p:cNvSpPr txBox="1">
            <a:spLocks/>
          </p:cNvSpPr>
          <p:nvPr/>
        </p:nvSpPr>
        <p:spPr>
          <a:xfrm>
            <a:off x="251520" y="692696"/>
            <a:ext cx="1549230" cy="589806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s-MX"/>
            </a:defPPr>
            <a:lvl1pPr algn="ctr">
              <a:spcBef>
                <a:spcPct val="0"/>
              </a:spcBef>
              <a:buNone/>
              <a:defRPr>
                <a:solidFill>
                  <a:schemeClr val="bg1">
                    <a:lumMod val="6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EQUIPOS: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797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4">
            <a:extLst>
              <a:ext uri="{FF2B5EF4-FFF2-40B4-BE49-F238E27FC236}">
                <a16:creationId xmlns:a16="http://schemas.microsoft.com/office/drawing/2014/main" xmlns="" id="{CF9F9AE0-EFE5-416D-A49E-B590B4389A08}"/>
              </a:ext>
            </a:extLst>
          </p:cNvPr>
          <p:cNvSpPr txBox="1">
            <a:spLocks/>
          </p:cNvSpPr>
          <p:nvPr/>
        </p:nvSpPr>
        <p:spPr>
          <a:xfrm>
            <a:off x="2915816" y="2997326"/>
            <a:ext cx="3312368" cy="9357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2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Salvador Avilés Iglesias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Diciembre</a:t>
            </a:r>
            <a:r>
              <a:rPr lang="en-US" sz="2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2019.</a:t>
            </a:r>
          </a:p>
          <a:p>
            <a:pPr marL="0" indent="0">
              <a:lnSpc>
                <a:spcPct val="90000"/>
              </a:lnSpc>
              <a:buNone/>
            </a:pPr>
            <a:endParaRPr lang="en-US" sz="21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1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298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Marcador de contenido 2">
            <a:extLst>
              <a:ext uri="{FF2B5EF4-FFF2-40B4-BE49-F238E27FC236}">
                <a16:creationId xmlns:a16="http://schemas.microsoft.com/office/drawing/2014/main" xmlns="" id="{493D63BE-9B4C-4107-BD5D-C7B37AE80A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0207619"/>
              </p:ext>
            </p:extLst>
          </p:nvPr>
        </p:nvGraphicFramePr>
        <p:xfrm>
          <a:off x="1835696" y="1484784"/>
          <a:ext cx="4968552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76586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xmlns="" id="{DA2EE635-1872-40AF-9BFD-71237F1226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5618707"/>
              </p:ext>
            </p:extLst>
          </p:nvPr>
        </p:nvGraphicFramePr>
        <p:xfrm>
          <a:off x="2771800" y="2088342"/>
          <a:ext cx="5040560" cy="3212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BB333E80-215A-4395-AD46-86F2738A33F6}"/>
              </a:ext>
            </a:extLst>
          </p:cNvPr>
          <p:cNvSpPr txBox="1">
            <a:spLocks/>
          </p:cNvSpPr>
          <p:nvPr/>
        </p:nvSpPr>
        <p:spPr>
          <a:xfrm>
            <a:off x="323528" y="1476901"/>
            <a:ext cx="2845374" cy="589806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 err="1">
                <a:solidFill>
                  <a:schemeClr val="bg1">
                    <a:lumMod val="65000"/>
                  </a:schemeClr>
                </a:solidFill>
              </a:rPr>
              <a:t>Servicio</a:t>
            </a:r>
            <a:r>
              <a:rPr lang="en-US" sz="5000" dirty="0">
                <a:solidFill>
                  <a:schemeClr val="bg1">
                    <a:lumMod val="65000"/>
                  </a:schemeClr>
                </a:solidFill>
              </a:rPr>
              <a:t>:</a:t>
            </a:r>
            <a:endParaRPr lang="en-US" sz="6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129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bre: forma 6">
            <a:extLst>
              <a:ext uri="{FF2B5EF4-FFF2-40B4-BE49-F238E27FC236}">
                <a16:creationId xmlns:a16="http://schemas.microsoft.com/office/drawing/2014/main" xmlns="" id="{66F5A49F-314D-4931-BB9D-E52DA3B74ADB}"/>
              </a:ext>
            </a:extLst>
          </p:cNvPr>
          <p:cNvSpPr/>
          <p:nvPr/>
        </p:nvSpPr>
        <p:spPr>
          <a:xfrm>
            <a:off x="2843808" y="1226426"/>
            <a:ext cx="4248472" cy="402374"/>
          </a:xfrm>
          <a:custGeom>
            <a:avLst/>
            <a:gdLst>
              <a:gd name="connsiteX0" fmla="*/ 0 w 4248472"/>
              <a:gd name="connsiteY0" fmla="*/ 0 h 923305"/>
              <a:gd name="connsiteX1" fmla="*/ 4248472 w 4248472"/>
              <a:gd name="connsiteY1" fmla="*/ 0 h 923305"/>
              <a:gd name="connsiteX2" fmla="*/ 4248472 w 4248472"/>
              <a:gd name="connsiteY2" fmla="*/ 923305 h 923305"/>
              <a:gd name="connsiteX3" fmla="*/ 0 w 4248472"/>
              <a:gd name="connsiteY3" fmla="*/ 923305 h 923305"/>
              <a:gd name="connsiteX4" fmla="*/ 0 w 4248472"/>
              <a:gd name="connsiteY4" fmla="*/ 0 h 923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8472" h="923305">
                <a:moveTo>
                  <a:pt x="0" y="0"/>
                </a:moveTo>
                <a:lnTo>
                  <a:pt x="4248472" y="0"/>
                </a:lnTo>
                <a:lnTo>
                  <a:pt x="4248472" y="923305"/>
                </a:lnTo>
                <a:lnTo>
                  <a:pt x="0" y="92330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1910" tIns="41910" rIns="41910" bIns="41910" numCol="1" spcCol="1270" anchor="t" anchorCtr="0">
            <a:noAutofit/>
          </a:bodyPr>
          <a:lstStyle/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n-US" sz="1400" kern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</a:t>
            </a:r>
            <a:r>
              <a:rPr lang="en-US" sz="1400" kern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 a </a:t>
            </a:r>
            <a:r>
              <a:rPr lang="en-US" sz="1400" kern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granel</a:t>
            </a:r>
            <a:r>
              <a:rPr lang="en-US" sz="1400" kern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tote, </a:t>
            </a:r>
            <a:r>
              <a:rPr lang="en-US" sz="1400" kern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tambor</a:t>
            </a:r>
            <a:r>
              <a:rPr lang="en-US" sz="1400" kern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400" kern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bidón</a:t>
            </a:r>
            <a:r>
              <a:rPr lang="en-US" sz="1400" kern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Conector recto 7">
            <a:extLst>
              <a:ext uri="{FF2B5EF4-FFF2-40B4-BE49-F238E27FC236}">
                <a16:creationId xmlns:a16="http://schemas.microsoft.com/office/drawing/2014/main" xmlns="" id="{8742C3DF-0C61-48BE-AB33-FD42A6F3BC57}"/>
              </a:ext>
            </a:extLst>
          </p:cNvPr>
          <p:cNvSpPr/>
          <p:nvPr/>
        </p:nvSpPr>
        <p:spPr>
          <a:xfrm>
            <a:off x="2843808" y="1556792"/>
            <a:ext cx="4248472" cy="0"/>
          </a:xfrm>
          <a:prstGeom prst="line">
            <a:avLst/>
          </a:pr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xmlns="" id="{9B36BECE-1087-4222-BA91-CECDC2AE28EF}"/>
              </a:ext>
            </a:extLst>
          </p:cNvPr>
          <p:cNvSpPr/>
          <p:nvPr/>
        </p:nvSpPr>
        <p:spPr>
          <a:xfrm>
            <a:off x="2843808" y="1556791"/>
            <a:ext cx="4248472" cy="1014925"/>
          </a:xfrm>
          <a:custGeom>
            <a:avLst/>
            <a:gdLst>
              <a:gd name="connsiteX0" fmla="*/ 0 w 4248472"/>
              <a:gd name="connsiteY0" fmla="*/ 0 h 755642"/>
              <a:gd name="connsiteX1" fmla="*/ 4248472 w 4248472"/>
              <a:gd name="connsiteY1" fmla="*/ 0 h 755642"/>
              <a:gd name="connsiteX2" fmla="*/ 4248472 w 4248472"/>
              <a:gd name="connsiteY2" fmla="*/ 755642 h 755642"/>
              <a:gd name="connsiteX3" fmla="*/ 0 w 4248472"/>
              <a:gd name="connsiteY3" fmla="*/ 755642 h 755642"/>
              <a:gd name="connsiteX4" fmla="*/ 0 w 4248472"/>
              <a:gd name="connsiteY4" fmla="*/ 0 h 755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8472" h="755642">
                <a:moveTo>
                  <a:pt x="0" y="0"/>
                </a:moveTo>
                <a:lnTo>
                  <a:pt x="4248472" y="0"/>
                </a:lnTo>
                <a:lnTo>
                  <a:pt x="4248472" y="755642"/>
                </a:lnTo>
                <a:lnTo>
                  <a:pt x="0" y="75564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1910" tIns="41910" rIns="41910" bIns="41910" numCol="1" spcCol="1270" anchor="t" anchorCtr="0">
            <a:noAutofit/>
          </a:bodyPr>
          <a:lstStyle/>
          <a:p>
            <a:pPr marL="0" lvl="0" indent="0" algn="just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kern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Puesto</a:t>
            </a:r>
            <a:r>
              <a:rPr lang="en-US" sz="1200" kern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kern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200" kern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kern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domicilio</a:t>
            </a:r>
            <a:r>
              <a:rPr lang="en-US" sz="1200" kern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200" kern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 base de </a:t>
            </a:r>
            <a:r>
              <a:rPr lang="en-US" sz="1200" kern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servicio</a:t>
            </a:r>
            <a:r>
              <a:rPr lang="en-US" sz="1200" kern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lvl="0" indent="0" algn="just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Celaya			México 1</a:t>
            </a:r>
          </a:p>
          <a:p>
            <a:pPr marL="0" lvl="0" indent="0" algn="just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Guadalajara		México 2</a:t>
            </a:r>
          </a:p>
          <a:p>
            <a:pPr marL="0" lvl="0" indent="0" algn="just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kern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Irapuato		Querétaro</a:t>
            </a:r>
          </a:p>
          <a:p>
            <a:pPr marL="0" lvl="0" indent="0" algn="just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kern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León			San Luis Potosí</a:t>
            </a:r>
          </a:p>
        </p:txBody>
      </p:sp>
      <p:sp>
        <p:nvSpPr>
          <p:cNvPr id="10" name="Conector recto 9">
            <a:extLst>
              <a:ext uri="{FF2B5EF4-FFF2-40B4-BE49-F238E27FC236}">
                <a16:creationId xmlns:a16="http://schemas.microsoft.com/office/drawing/2014/main" xmlns="" id="{6C4C3692-7AD5-4F81-910B-B33623DC2B60}"/>
              </a:ext>
            </a:extLst>
          </p:cNvPr>
          <p:cNvSpPr/>
          <p:nvPr/>
        </p:nvSpPr>
        <p:spPr>
          <a:xfrm>
            <a:off x="2843808" y="2708920"/>
            <a:ext cx="4248472" cy="0"/>
          </a:xfrm>
          <a:prstGeom prst="line">
            <a:avLst/>
          </a:pr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xmlns="" id="{14C9FC92-A15D-4494-9586-B07FFFBC4608}"/>
              </a:ext>
            </a:extLst>
          </p:cNvPr>
          <p:cNvSpPr/>
          <p:nvPr/>
        </p:nvSpPr>
        <p:spPr>
          <a:xfrm>
            <a:off x="2843808" y="2708917"/>
            <a:ext cx="4248472" cy="288035"/>
          </a:xfrm>
          <a:custGeom>
            <a:avLst/>
            <a:gdLst>
              <a:gd name="connsiteX0" fmla="*/ 0 w 4248472"/>
              <a:gd name="connsiteY0" fmla="*/ 0 h 637607"/>
              <a:gd name="connsiteX1" fmla="*/ 4248472 w 4248472"/>
              <a:gd name="connsiteY1" fmla="*/ 0 h 637607"/>
              <a:gd name="connsiteX2" fmla="*/ 4248472 w 4248472"/>
              <a:gd name="connsiteY2" fmla="*/ 637607 h 637607"/>
              <a:gd name="connsiteX3" fmla="*/ 0 w 4248472"/>
              <a:gd name="connsiteY3" fmla="*/ 637607 h 637607"/>
              <a:gd name="connsiteX4" fmla="*/ 0 w 4248472"/>
              <a:gd name="connsiteY4" fmla="*/ 0 h 637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8472" h="637607">
                <a:moveTo>
                  <a:pt x="0" y="0"/>
                </a:moveTo>
                <a:lnTo>
                  <a:pt x="4248472" y="0"/>
                </a:lnTo>
                <a:lnTo>
                  <a:pt x="4248472" y="637607"/>
                </a:lnTo>
                <a:lnTo>
                  <a:pt x="0" y="63760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1910" tIns="41910" rIns="41910" bIns="41910" numCol="1" spcCol="1270" anchor="t" anchorCtr="0">
            <a:noAutofit/>
          </a:bodyPr>
          <a:lstStyle/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Propuesta</a:t>
            </a:r>
            <a:r>
              <a:rPr lang="en-US" sz="1100" kern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3" name="Forma libre: forma 12">
            <a:extLst>
              <a:ext uri="{FF2B5EF4-FFF2-40B4-BE49-F238E27FC236}">
                <a16:creationId xmlns:a16="http://schemas.microsoft.com/office/drawing/2014/main" xmlns="" id="{45C09C2B-D84F-46CA-830E-B4AF02DB77D0}"/>
              </a:ext>
            </a:extLst>
          </p:cNvPr>
          <p:cNvSpPr/>
          <p:nvPr/>
        </p:nvSpPr>
        <p:spPr>
          <a:xfrm>
            <a:off x="2843808" y="4979673"/>
            <a:ext cx="4248472" cy="753583"/>
          </a:xfrm>
          <a:custGeom>
            <a:avLst/>
            <a:gdLst>
              <a:gd name="connsiteX0" fmla="*/ 0 w 4248472"/>
              <a:gd name="connsiteY0" fmla="*/ 0 h 768024"/>
              <a:gd name="connsiteX1" fmla="*/ 4248472 w 4248472"/>
              <a:gd name="connsiteY1" fmla="*/ 0 h 768024"/>
              <a:gd name="connsiteX2" fmla="*/ 4248472 w 4248472"/>
              <a:gd name="connsiteY2" fmla="*/ 768024 h 768024"/>
              <a:gd name="connsiteX3" fmla="*/ 0 w 4248472"/>
              <a:gd name="connsiteY3" fmla="*/ 768024 h 768024"/>
              <a:gd name="connsiteX4" fmla="*/ 0 w 4248472"/>
              <a:gd name="connsiteY4" fmla="*/ 0 h 768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8472" h="768024">
                <a:moveTo>
                  <a:pt x="0" y="0"/>
                </a:moveTo>
                <a:lnTo>
                  <a:pt x="4248472" y="0"/>
                </a:lnTo>
                <a:lnTo>
                  <a:pt x="4248472" y="768024"/>
                </a:lnTo>
                <a:lnTo>
                  <a:pt x="0" y="76802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1910" tIns="41910" rIns="41910" bIns="41910" numCol="1" spcCol="1270" anchor="t" anchorCtr="0">
            <a:noAutofit/>
          </a:bodyPr>
          <a:lstStyle/>
          <a:p>
            <a:pPr marL="0" lvl="0" indent="0" algn="just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 de </a:t>
            </a:r>
            <a:r>
              <a:rPr lang="en-US" sz="1400" kern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Moneda</a:t>
            </a:r>
            <a:r>
              <a:rPr lang="en-US" sz="1400" kern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Pesos </a:t>
            </a:r>
            <a:r>
              <a:rPr lang="en-US" sz="1400" kern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Mexicanos</a:t>
            </a:r>
            <a:r>
              <a:rPr lang="en-US" sz="1400" kern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 </a:t>
            </a:r>
            <a:r>
              <a:rPr lang="en-US" sz="1400" kern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incluye</a:t>
            </a:r>
            <a:r>
              <a:rPr lang="en-US" sz="1400" kern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IVA</a:t>
            </a:r>
          </a:p>
          <a:p>
            <a:pPr marL="0" lvl="0" indent="0" algn="just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Precios</a:t>
            </a:r>
            <a:r>
              <a:rPr lang="en-US" sz="1400" kern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kern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sujeto</a:t>
            </a:r>
            <a:r>
              <a:rPr lang="en-US" sz="1400" kern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400" kern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cambio</a:t>
            </a:r>
            <a:r>
              <a:rPr lang="en-US" sz="1400" kern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sin </a:t>
            </a:r>
            <a:r>
              <a:rPr lang="en-US" sz="1400" kern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</a:t>
            </a:r>
            <a:r>
              <a:rPr lang="en-US" sz="1400" kern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aviso por </a:t>
            </a:r>
            <a:r>
              <a:rPr lang="en-US" sz="1400" kern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fluctuación</a:t>
            </a:r>
            <a:r>
              <a:rPr lang="en-US" sz="1400" kern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kern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400" kern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400" kern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moneda</a:t>
            </a:r>
            <a:r>
              <a:rPr lang="en-US" sz="1400" kern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400" kern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costo</a:t>
            </a:r>
            <a:r>
              <a:rPr lang="en-US" sz="1400" kern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sz="1400" kern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</a:t>
            </a:r>
            <a:r>
              <a:rPr lang="en-US" sz="1400" kern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prima</a:t>
            </a:r>
          </a:p>
          <a:p>
            <a:pPr marL="0" lvl="0" indent="0" algn="just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100" kern="1200" dirty="0">
              <a:solidFill>
                <a:schemeClr val="bg1">
                  <a:lumMod val="50000"/>
                </a:schemeClr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ector recto 13">
            <a:extLst>
              <a:ext uri="{FF2B5EF4-FFF2-40B4-BE49-F238E27FC236}">
                <a16:creationId xmlns:a16="http://schemas.microsoft.com/office/drawing/2014/main" xmlns="" id="{AD0A5E08-C978-479F-80D7-C2D0668331D5}"/>
              </a:ext>
            </a:extLst>
          </p:cNvPr>
          <p:cNvSpPr/>
          <p:nvPr/>
        </p:nvSpPr>
        <p:spPr>
          <a:xfrm>
            <a:off x="2843808" y="5805264"/>
            <a:ext cx="4248472" cy="0"/>
          </a:xfrm>
          <a:prstGeom prst="line">
            <a:avLst/>
          </a:pr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Forma libre: forma 14">
            <a:extLst>
              <a:ext uri="{FF2B5EF4-FFF2-40B4-BE49-F238E27FC236}">
                <a16:creationId xmlns:a16="http://schemas.microsoft.com/office/drawing/2014/main" xmlns="" id="{0F019AA6-9D00-4900-8707-109EC70149A1}"/>
              </a:ext>
            </a:extLst>
          </p:cNvPr>
          <p:cNvSpPr/>
          <p:nvPr/>
        </p:nvSpPr>
        <p:spPr>
          <a:xfrm>
            <a:off x="2843808" y="5506406"/>
            <a:ext cx="4248472" cy="658898"/>
          </a:xfrm>
          <a:custGeom>
            <a:avLst/>
            <a:gdLst>
              <a:gd name="connsiteX0" fmla="*/ 0 w 4248472"/>
              <a:gd name="connsiteY0" fmla="*/ 0 h 658898"/>
              <a:gd name="connsiteX1" fmla="*/ 4248472 w 4248472"/>
              <a:gd name="connsiteY1" fmla="*/ 0 h 658898"/>
              <a:gd name="connsiteX2" fmla="*/ 4248472 w 4248472"/>
              <a:gd name="connsiteY2" fmla="*/ 658898 h 658898"/>
              <a:gd name="connsiteX3" fmla="*/ 0 w 4248472"/>
              <a:gd name="connsiteY3" fmla="*/ 658898 h 658898"/>
              <a:gd name="connsiteX4" fmla="*/ 0 w 4248472"/>
              <a:gd name="connsiteY4" fmla="*/ 0 h 658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8472" h="658898">
                <a:moveTo>
                  <a:pt x="0" y="0"/>
                </a:moveTo>
                <a:lnTo>
                  <a:pt x="4248472" y="0"/>
                </a:lnTo>
                <a:lnTo>
                  <a:pt x="4248472" y="658898"/>
                </a:lnTo>
                <a:lnTo>
                  <a:pt x="0" y="65889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1910" tIns="41910" rIns="41910" bIns="41910" numCol="1" spcCol="1270" anchor="t" anchorCtr="0">
            <a:noAutofit/>
          </a:bodyPr>
          <a:lstStyle/>
          <a:p>
            <a:pPr marL="0" lvl="0" indent="0" algn="just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100" kern="1200" dirty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AEF0C777-D89A-4B6E-8E67-6D892AC6458C}"/>
              </a:ext>
            </a:extLst>
          </p:cNvPr>
          <p:cNvSpPr txBox="1">
            <a:spLocks/>
          </p:cNvSpPr>
          <p:nvPr/>
        </p:nvSpPr>
        <p:spPr>
          <a:xfrm>
            <a:off x="2123728" y="548680"/>
            <a:ext cx="4104456" cy="10801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chemeClr val="bg1">
                    <a:lumMod val="65000"/>
                  </a:schemeClr>
                </a:solidFill>
              </a:rPr>
              <a:t>Embarque</a:t>
            </a: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65000"/>
                  </a:schemeClr>
                </a:solidFill>
              </a:rPr>
              <a:t>Directo</a:t>
            </a: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:</a:t>
            </a:r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xmlns="" id="{A5E20C53-E99B-4C04-BF9C-38F324D5E5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5277450"/>
              </p:ext>
            </p:extLst>
          </p:nvPr>
        </p:nvGraphicFramePr>
        <p:xfrm>
          <a:off x="2195736" y="3079601"/>
          <a:ext cx="5718985" cy="182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4" name="Worksheet" r:id="rId3" imgW="6496082" imgH="2076592" progId="Excel.Sheet.12">
                  <p:embed/>
                </p:oleObj>
              </mc:Choice>
              <mc:Fallback>
                <p:oleObj name="Worksheet" r:id="rId3" imgW="6496082" imgH="207659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95736" y="3079601"/>
                        <a:ext cx="5718985" cy="1828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5081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a libre: forma 8">
            <a:extLst>
              <a:ext uri="{FF2B5EF4-FFF2-40B4-BE49-F238E27FC236}">
                <a16:creationId xmlns:a16="http://schemas.microsoft.com/office/drawing/2014/main" xmlns="" id="{9B36BECE-1087-4222-BA91-CECDC2AE28EF}"/>
              </a:ext>
            </a:extLst>
          </p:cNvPr>
          <p:cNvSpPr/>
          <p:nvPr/>
        </p:nvSpPr>
        <p:spPr>
          <a:xfrm>
            <a:off x="1921019" y="3233533"/>
            <a:ext cx="4248472" cy="432047"/>
          </a:xfrm>
          <a:custGeom>
            <a:avLst/>
            <a:gdLst>
              <a:gd name="connsiteX0" fmla="*/ 0 w 4248472"/>
              <a:gd name="connsiteY0" fmla="*/ 0 h 755642"/>
              <a:gd name="connsiteX1" fmla="*/ 4248472 w 4248472"/>
              <a:gd name="connsiteY1" fmla="*/ 0 h 755642"/>
              <a:gd name="connsiteX2" fmla="*/ 4248472 w 4248472"/>
              <a:gd name="connsiteY2" fmla="*/ 755642 h 755642"/>
              <a:gd name="connsiteX3" fmla="*/ 0 w 4248472"/>
              <a:gd name="connsiteY3" fmla="*/ 755642 h 755642"/>
              <a:gd name="connsiteX4" fmla="*/ 0 w 4248472"/>
              <a:gd name="connsiteY4" fmla="*/ 0 h 755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8472" h="755642">
                <a:moveTo>
                  <a:pt x="0" y="0"/>
                </a:moveTo>
                <a:lnTo>
                  <a:pt x="4248472" y="0"/>
                </a:lnTo>
                <a:lnTo>
                  <a:pt x="4248472" y="755642"/>
                </a:lnTo>
                <a:lnTo>
                  <a:pt x="0" y="75564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1910" tIns="41910" rIns="41910" bIns="41910" numCol="1" spcCol="1270" anchor="t" anchorCtr="0">
            <a:noAutofit/>
          </a:bodyPr>
          <a:lstStyle/>
          <a:p>
            <a:pPr marL="0" lvl="0" indent="0" algn="just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</a:t>
            </a:r>
            <a:r>
              <a:rPr lang="en-US" sz="1400" kern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cada</a:t>
            </a:r>
            <a:r>
              <a:rPr lang="en-US" sz="1400" kern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kern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litro</a:t>
            </a:r>
            <a:r>
              <a:rPr lang="en-US" sz="1400" kern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400" kern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compra</a:t>
            </a:r>
            <a:r>
              <a:rPr lang="en-US" sz="1400" kern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US" sz="1400" kern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hará</a:t>
            </a:r>
            <a:r>
              <a:rPr lang="en-US" sz="1400" kern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US" sz="1400" kern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descuento</a:t>
            </a:r>
            <a:r>
              <a:rPr lang="en-US" sz="1400" kern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kern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adicional</a:t>
            </a:r>
            <a:r>
              <a:rPr lang="en-US" sz="1400" kern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la </a:t>
            </a:r>
            <a:r>
              <a:rPr lang="en-US" sz="1400" kern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amortizacion</a:t>
            </a:r>
            <a:r>
              <a:rPr lang="en-US" sz="1400" kern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z="1400" kern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equipo</a:t>
            </a:r>
            <a:r>
              <a:rPr lang="en-US" sz="1400" kern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400" kern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despacho</a:t>
            </a:r>
            <a:r>
              <a:rPr lang="en-US" sz="1400" kern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Conector recto 9">
            <a:extLst>
              <a:ext uri="{FF2B5EF4-FFF2-40B4-BE49-F238E27FC236}">
                <a16:creationId xmlns:a16="http://schemas.microsoft.com/office/drawing/2014/main" xmlns="" id="{6C4C3692-7AD5-4F81-910B-B33623DC2B60}"/>
              </a:ext>
            </a:extLst>
          </p:cNvPr>
          <p:cNvSpPr/>
          <p:nvPr/>
        </p:nvSpPr>
        <p:spPr>
          <a:xfrm>
            <a:off x="1931870" y="2780928"/>
            <a:ext cx="4248472" cy="0"/>
          </a:xfrm>
          <a:prstGeom prst="line">
            <a:avLst/>
          </a:pr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xmlns="" id="{14C9FC92-A15D-4494-9586-B07FFFBC4608}"/>
              </a:ext>
            </a:extLst>
          </p:cNvPr>
          <p:cNvSpPr/>
          <p:nvPr/>
        </p:nvSpPr>
        <p:spPr>
          <a:xfrm>
            <a:off x="1931870" y="2168857"/>
            <a:ext cx="4248472" cy="288035"/>
          </a:xfrm>
          <a:custGeom>
            <a:avLst/>
            <a:gdLst>
              <a:gd name="connsiteX0" fmla="*/ 0 w 4248472"/>
              <a:gd name="connsiteY0" fmla="*/ 0 h 637607"/>
              <a:gd name="connsiteX1" fmla="*/ 4248472 w 4248472"/>
              <a:gd name="connsiteY1" fmla="*/ 0 h 637607"/>
              <a:gd name="connsiteX2" fmla="*/ 4248472 w 4248472"/>
              <a:gd name="connsiteY2" fmla="*/ 637607 h 637607"/>
              <a:gd name="connsiteX3" fmla="*/ 0 w 4248472"/>
              <a:gd name="connsiteY3" fmla="*/ 637607 h 637607"/>
              <a:gd name="connsiteX4" fmla="*/ 0 w 4248472"/>
              <a:gd name="connsiteY4" fmla="*/ 0 h 637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8472" h="637607">
                <a:moveTo>
                  <a:pt x="0" y="0"/>
                </a:moveTo>
                <a:lnTo>
                  <a:pt x="4248472" y="0"/>
                </a:lnTo>
                <a:lnTo>
                  <a:pt x="4248472" y="637607"/>
                </a:lnTo>
                <a:lnTo>
                  <a:pt x="0" y="63760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1910" tIns="41910" rIns="41910" bIns="41910" numCol="1" spcCol="1270" anchor="t" anchorCtr="0">
            <a:noAutofit/>
          </a:bodyPr>
          <a:lstStyle/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Propuesta</a:t>
            </a:r>
            <a:r>
              <a:rPr lang="en-US" sz="1400" kern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Conector recto 11">
            <a:extLst>
              <a:ext uri="{FF2B5EF4-FFF2-40B4-BE49-F238E27FC236}">
                <a16:creationId xmlns:a16="http://schemas.microsoft.com/office/drawing/2014/main" xmlns="" id="{AF7872A3-B6BF-4464-9022-D8E727597EC7}"/>
              </a:ext>
            </a:extLst>
          </p:cNvPr>
          <p:cNvSpPr/>
          <p:nvPr/>
        </p:nvSpPr>
        <p:spPr>
          <a:xfrm>
            <a:off x="1979712" y="3933056"/>
            <a:ext cx="4248472" cy="0"/>
          </a:xfrm>
          <a:prstGeom prst="line">
            <a:avLst/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AEF0C777-D89A-4B6E-8E67-6D892AC6458C}"/>
              </a:ext>
            </a:extLst>
          </p:cNvPr>
          <p:cNvSpPr txBox="1">
            <a:spLocks/>
          </p:cNvSpPr>
          <p:nvPr/>
        </p:nvSpPr>
        <p:spPr>
          <a:xfrm>
            <a:off x="971600" y="543742"/>
            <a:ext cx="5688632" cy="111612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chemeClr val="bg1">
                    <a:lumMod val="65000"/>
                  </a:schemeClr>
                </a:solidFill>
              </a:rPr>
              <a:t>Amortización</a:t>
            </a: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 del </a:t>
            </a:r>
            <a:r>
              <a:rPr lang="en-US" sz="3200" dirty="0" err="1">
                <a:solidFill>
                  <a:schemeClr val="bg1">
                    <a:lumMod val="65000"/>
                  </a:schemeClr>
                </a:solidFill>
              </a:rPr>
              <a:t>equipo</a:t>
            </a: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 a </a:t>
            </a:r>
            <a:r>
              <a:rPr lang="en-US" sz="3200" dirty="0" err="1">
                <a:solidFill>
                  <a:schemeClr val="bg1">
                    <a:lumMod val="65000"/>
                  </a:schemeClr>
                </a:solidFill>
              </a:rPr>
              <a:t>Granel</a:t>
            </a:r>
            <a:endParaRPr lang="en-US" sz="3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Forma libre: forma 16">
            <a:extLst>
              <a:ext uri="{FF2B5EF4-FFF2-40B4-BE49-F238E27FC236}">
                <a16:creationId xmlns:a16="http://schemas.microsoft.com/office/drawing/2014/main" xmlns="" id="{B5DEA2E6-F5B0-4ABF-9A09-B081F47A5EC0}"/>
              </a:ext>
            </a:extLst>
          </p:cNvPr>
          <p:cNvSpPr/>
          <p:nvPr/>
        </p:nvSpPr>
        <p:spPr>
          <a:xfrm>
            <a:off x="2987824" y="4216899"/>
            <a:ext cx="4248472" cy="1012297"/>
          </a:xfrm>
          <a:custGeom>
            <a:avLst/>
            <a:gdLst>
              <a:gd name="connsiteX0" fmla="*/ 0 w 4248472"/>
              <a:gd name="connsiteY0" fmla="*/ 0 h 637607"/>
              <a:gd name="connsiteX1" fmla="*/ 4248472 w 4248472"/>
              <a:gd name="connsiteY1" fmla="*/ 0 h 637607"/>
              <a:gd name="connsiteX2" fmla="*/ 4248472 w 4248472"/>
              <a:gd name="connsiteY2" fmla="*/ 637607 h 637607"/>
              <a:gd name="connsiteX3" fmla="*/ 0 w 4248472"/>
              <a:gd name="connsiteY3" fmla="*/ 637607 h 637607"/>
              <a:gd name="connsiteX4" fmla="*/ 0 w 4248472"/>
              <a:gd name="connsiteY4" fmla="*/ 0 h 637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8472" h="637607">
                <a:moveTo>
                  <a:pt x="0" y="0"/>
                </a:moveTo>
                <a:lnTo>
                  <a:pt x="4248472" y="0"/>
                </a:lnTo>
                <a:lnTo>
                  <a:pt x="4248472" y="637607"/>
                </a:lnTo>
                <a:lnTo>
                  <a:pt x="0" y="63760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1910" tIns="41910" rIns="41910" bIns="41910" numCol="1" spcCol="1270" anchor="t" anchorCtr="0">
            <a:noAutofit/>
          </a:bodyPr>
          <a:lstStyle/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1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1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xmlns="" id="{7259A946-2BF2-4E79-ADAD-9F2CE9B9AD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0647500"/>
              </p:ext>
            </p:extLst>
          </p:nvPr>
        </p:nvGraphicFramePr>
        <p:xfrm>
          <a:off x="611560" y="4457682"/>
          <a:ext cx="8074575" cy="1131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1" name="Worksheet" r:id="rId3" imgW="5505610" imgH="771525" progId="Excel.Sheet.12">
                  <p:embed/>
                </p:oleObj>
              </mc:Choice>
              <mc:Fallback>
                <p:oleObj name="Worksheet" r:id="rId3" imgW="5505610" imgH="77152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1560" y="4457682"/>
                        <a:ext cx="8074575" cy="11315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65524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B0DA8AA9-55D8-42A4-A5A5-891C781D6A0D}"/>
              </a:ext>
            </a:extLst>
          </p:cNvPr>
          <p:cNvSpPr txBox="1"/>
          <p:nvPr/>
        </p:nvSpPr>
        <p:spPr>
          <a:xfrm>
            <a:off x="323528" y="476672"/>
            <a:ext cx="6192688" cy="58477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s-MX"/>
            </a:defPPr>
            <a:lvl1pPr algn="ctr">
              <a:spcBef>
                <a:spcPct val="0"/>
              </a:spcBef>
              <a:buNone/>
              <a:defRPr sz="3200">
                <a:solidFill>
                  <a:schemeClr val="bg1">
                    <a:lumMod val="6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000" dirty="0"/>
              <a:t>PROGRAMA</a:t>
            </a:r>
            <a:r>
              <a:rPr lang="es-MX" sz="3600" dirty="0"/>
              <a:t> </a:t>
            </a:r>
            <a:r>
              <a:rPr lang="es-MX" sz="2000" dirty="0"/>
              <a:t>DE ENTREGA EN LAS SIGUIENTES BASES:</a:t>
            </a:r>
            <a:endParaRPr lang="es-MX" sz="3600" dirty="0"/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xmlns="" id="{6A133577-43A2-4AF5-86EE-7F1CE41FE6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496161"/>
              </p:ext>
            </p:extLst>
          </p:nvPr>
        </p:nvGraphicFramePr>
        <p:xfrm>
          <a:off x="539552" y="2060848"/>
          <a:ext cx="6096000" cy="333756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417047676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46272699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34767522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BASE</a:t>
                      </a:r>
                      <a:endParaRPr lang="es-MX" dirty="0"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DISTANCIA</a:t>
                      </a:r>
                      <a:endParaRPr lang="es-MX" dirty="0"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CONSUMO</a:t>
                      </a:r>
                      <a:endParaRPr lang="es-MX" dirty="0"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33885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400" dirty="0"/>
                        <a:t>Celaya</a:t>
                      </a:r>
                      <a:endParaRPr lang="es-MX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62.3 Km.</a:t>
                      </a:r>
                      <a:endParaRPr lang="es-MX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40556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400" dirty="0"/>
                        <a:t>Guadalajara</a:t>
                      </a:r>
                      <a:endParaRPr lang="es-MX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358.3 Km.</a:t>
                      </a:r>
                      <a:endParaRPr lang="es-MX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159335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400" dirty="0"/>
                        <a:t>Irapuato</a:t>
                      </a:r>
                      <a:endParaRPr lang="es-MX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121.4 Km.</a:t>
                      </a:r>
                      <a:endParaRPr lang="es-MX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84030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400" dirty="0"/>
                        <a:t>León</a:t>
                      </a:r>
                      <a:endParaRPr lang="es-MX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179.5 Km.</a:t>
                      </a:r>
                      <a:endParaRPr lang="es-MX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42833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400" dirty="0"/>
                        <a:t>México 1</a:t>
                      </a:r>
                      <a:endParaRPr lang="es-MX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226.7 Km.</a:t>
                      </a:r>
                      <a:endParaRPr lang="es-MX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988420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/>
                        <a:t>México 2</a:t>
                      </a:r>
                      <a:endParaRPr lang="es-MX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200 Km.</a:t>
                      </a:r>
                      <a:endParaRPr lang="es-MX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68400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400" dirty="0"/>
                        <a:t>Querétaro</a:t>
                      </a:r>
                      <a:endParaRPr lang="es-MX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10 Km.</a:t>
                      </a:r>
                      <a:endParaRPr lang="es-MX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25,000 Litros</a:t>
                      </a:r>
                      <a:endParaRPr lang="es-MX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9924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400" dirty="0"/>
                        <a:t>San Luis Potosí</a:t>
                      </a:r>
                      <a:endParaRPr lang="es-MX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215 Km.</a:t>
                      </a:r>
                      <a:endParaRPr lang="es-MX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824671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2714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994BAEA2-F2B9-4DF1-997C-53956C7CC740}"/>
              </a:ext>
            </a:extLst>
          </p:cNvPr>
          <p:cNvSpPr txBox="1"/>
          <p:nvPr/>
        </p:nvSpPr>
        <p:spPr>
          <a:xfrm>
            <a:off x="258497" y="476672"/>
            <a:ext cx="56096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EQUIPOS DE DESPACHO | GRANEL</a:t>
            </a:r>
          </a:p>
          <a:p>
            <a:r>
              <a:rPr lang="es-MX" dirty="0"/>
              <a:t>EQUIPO DE DESPACHO MARCA PIUSI</a:t>
            </a:r>
          </a:p>
          <a:p>
            <a:r>
              <a:rPr lang="es-MX" dirty="0"/>
              <a:t>TANQUE DE ALMACENAMIENTO MARCA ROTOPLAS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A0FD89F6-9B43-4AAD-A6FB-D42B6DFDDE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438" t="24801" r="41337" b="21247"/>
          <a:stretch/>
        </p:blipFill>
        <p:spPr>
          <a:xfrm>
            <a:off x="3275857" y="1916832"/>
            <a:ext cx="4752527" cy="3981616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DAAD8989-25B6-4D8F-9C5D-49A989DEA718}"/>
              </a:ext>
            </a:extLst>
          </p:cNvPr>
          <p:cNvSpPr/>
          <p:nvPr/>
        </p:nvSpPr>
        <p:spPr>
          <a:xfrm>
            <a:off x="3491880" y="1922920"/>
            <a:ext cx="299015" cy="156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 dirty="0"/>
          </a:p>
        </p:txBody>
      </p:sp>
      <p:pic>
        <p:nvPicPr>
          <p:cNvPr id="6" name="6 Imagen">
            <a:extLst>
              <a:ext uri="{FF2B5EF4-FFF2-40B4-BE49-F238E27FC236}">
                <a16:creationId xmlns:a16="http://schemas.microsoft.com/office/drawing/2014/main" xmlns="" id="{11F87C99-FD4E-44A4-A416-B831E9EA79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382" t="29040" r="24990" b="26684"/>
          <a:stretch/>
        </p:blipFill>
        <p:spPr>
          <a:xfrm>
            <a:off x="827584" y="1950144"/>
            <a:ext cx="2114042" cy="208823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956CB8BC-6B54-4E87-BFDA-3BD5A5A67D29}"/>
              </a:ext>
            </a:extLst>
          </p:cNvPr>
          <p:cNvSpPr txBox="1"/>
          <p:nvPr/>
        </p:nvSpPr>
        <p:spPr>
          <a:xfrm>
            <a:off x="827584" y="4221088"/>
            <a:ext cx="21611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es-MX" sz="1400" dirty="0"/>
              <a:t>34 litros p/min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s-MX" sz="1400" dirty="0"/>
              <a:t>120 v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s-MX" sz="1400" dirty="0"/>
              <a:t>1400 rpm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s-MX" sz="1400" dirty="0"/>
              <a:t>Medidas 24” x 23 “ x 13”</a:t>
            </a:r>
          </a:p>
        </p:txBody>
      </p:sp>
    </p:spTree>
    <p:extLst>
      <p:ext uri="{BB962C8B-B14F-4D97-AF65-F5344CB8AC3E}">
        <p14:creationId xmlns:p14="http://schemas.microsoft.com/office/powerpoint/2010/main" val="3231102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Users\Mike\Documents\mmm\autoguia\zeichen\propulsion\Autokimia\PrimeBlue-urea\primeblue-diseño\PBdef-Dispenser02P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503674"/>
            <a:ext cx="11089232" cy="623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009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0F5F41BF-5FD2-42F1-B902-B662F99556DE}"/>
              </a:ext>
            </a:extLst>
          </p:cNvPr>
          <p:cNvSpPr txBox="1"/>
          <p:nvPr/>
        </p:nvSpPr>
        <p:spPr>
          <a:xfrm>
            <a:off x="251520" y="467655"/>
            <a:ext cx="34128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ANALISIS ECONÓMICO</a:t>
            </a:r>
          </a:p>
          <a:p>
            <a:r>
              <a:rPr lang="es-MX" sz="1400" dirty="0"/>
              <a:t>EQUIPOS DE DESPACHO | GRANEL</a:t>
            </a:r>
          </a:p>
          <a:p>
            <a:r>
              <a:rPr lang="es-MX" sz="1200" b="1" dirty="0"/>
              <a:t>MARCA ROTOPLAS | DESPACHADOR PRIME BLUE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C94930EE-F399-42DF-8079-B44DD3E59A82}"/>
              </a:ext>
            </a:extLst>
          </p:cNvPr>
          <p:cNvSpPr txBox="1"/>
          <p:nvPr/>
        </p:nvSpPr>
        <p:spPr>
          <a:xfrm>
            <a:off x="505164" y="5805264"/>
            <a:ext cx="4210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dirty="0"/>
              <a:t>1.COSTO ACTUALIZADO A SEPTIEMBRE 2019, EL COSTO DE LA INSTALACIÓN ES DE UN APROXIMADO 15% QUE NO ESTA INCLUIDO</a:t>
            </a:r>
          </a:p>
          <a:p>
            <a:r>
              <a:rPr lang="es-MX" sz="1000" dirty="0"/>
              <a:t>2.ESTOS EQUIPOS SON PARA CONSUMOS DE 10,000 LITROS EN ADELANTE.</a:t>
            </a:r>
          </a:p>
          <a:p>
            <a:endParaRPr lang="es-MX" sz="1000" dirty="0"/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xmlns="" id="{7C0EF1BC-05C2-45FB-BD8E-73998B37A6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0612185"/>
              </p:ext>
            </p:extLst>
          </p:nvPr>
        </p:nvGraphicFramePr>
        <p:xfrm>
          <a:off x="354142" y="1397000"/>
          <a:ext cx="4073842" cy="4426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7" name="Worksheet" r:id="rId3" imgW="6915238" imgH="7515104" progId="Excel.Sheet.12">
                  <p:embed/>
                </p:oleObj>
              </mc:Choice>
              <mc:Fallback>
                <p:oleObj name="Worksheet" r:id="rId3" imgW="6915238" imgH="751510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4142" y="1397000"/>
                        <a:ext cx="4073842" cy="44265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xmlns="" id="{EDF2B925-05CE-42DB-A42A-287FCD0BB4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7851131"/>
              </p:ext>
            </p:extLst>
          </p:nvPr>
        </p:nvGraphicFramePr>
        <p:xfrm>
          <a:off x="4454277" y="1397000"/>
          <a:ext cx="4073842" cy="4668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8" name="Worksheet" r:id="rId5" imgW="6915238" imgH="7924840" progId="Excel.Sheet.12">
                  <p:embed/>
                </p:oleObj>
              </mc:Choice>
              <mc:Fallback>
                <p:oleObj name="Worksheet" r:id="rId5" imgW="6915238" imgH="792484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54277" y="1397000"/>
                        <a:ext cx="4073842" cy="4668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382879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569</Words>
  <Application>Microsoft Office PowerPoint</Application>
  <PresentationFormat>Carta (216 x 279 mm)</PresentationFormat>
  <Paragraphs>94</Paragraphs>
  <Slides>13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5" baseType="lpstr">
      <vt:lpstr>Tema de Office</vt:lpstr>
      <vt:lpstr>Worksheet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Mike Miranda</dc:creator>
  <cp:lastModifiedBy>MMM</cp:lastModifiedBy>
  <cp:revision>82</cp:revision>
  <cp:lastPrinted>2019-12-02T23:05:53Z</cp:lastPrinted>
  <dcterms:created xsi:type="dcterms:W3CDTF">2019-07-30T22:08:30Z</dcterms:created>
  <dcterms:modified xsi:type="dcterms:W3CDTF">2019-12-09T01:44:07Z</dcterms:modified>
</cp:coreProperties>
</file>